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sldIdLst>
    <p:sldId id="261" r:id="rId2"/>
    <p:sldId id="274" r:id="rId3"/>
    <p:sldId id="264" r:id="rId4"/>
    <p:sldId id="273" r:id="rId5"/>
    <p:sldId id="272" r:id="rId6"/>
    <p:sldId id="265" r:id="rId7"/>
    <p:sldId id="280" r:id="rId8"/>
    <p:sldId id="279" r:id="rId9"/>
    <p:sldId id="278" r:id="rId10"/>
    <p:sldId id="267" r:id="rId11"/>
    <p:sldId id="262" r:id="rId12"/>
    <p:sldId id="266" r:id="rId13"/>
    <p:sldId id="269" r:id="rId14"/>
    <p:sldId id="270" r:id="rId1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A0DDA8-9904-4963-B57C-62FDED262ED3}" type="datetimeFigureOut">
              <a:rPr lang="de-CH" smtClean="0"/>
              <a:t>15.01.2024</a:t>
            </a:fld>
            <a:endParaRPr lang="de-CH"/>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39F06-B7FF-4935-9091-F9DB15B5288D}" type="slidenum">
              <a:rPr lang="de-CH" smtClean="0"/>
              <a:t>‹Nr.›</a:t>
            </a:fld>
            <a:endParaRPr lang="de-CH"/>
          </a:p>
        </p:txBody>
      </p:sp>
    </p:spTree>
    <p:extLst>
      <p:ext uri="{BB962C8B-B14F-4D97-AF65-F5344CB8AC3E}">
        <p14:creationId xmlns:p14="http://schemas.microsoft.com/office/powerpoint/2010/main" val="505676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45839F06-B7FF-4935-9091-F9DB15B5288D}" type="slidenum">
              <a:rPr lang="de-CH" smtClean="0"/>
              <a:t>12</a:t>
            </a:fld>
            <a:endParaRPr lang="de-CH"/>
          </a:p>
        </p:txBody>
      </p:sp>
    </p:spTree>
    <p:extLst>
      <p:ext uri="{BB962C8B-B14F-4D97-AF65-F5344CB8AC3E}">
        <p14:creationId xmlns:p14="http://schemas.microsoft.com/office/powerpoint/2010/main" val="4213634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2">
        <a:schemeClr val="bg2"/>
      </p:bgRef>
    </p:bg>
    <p:spTree>
      <p:nvGrpSpPr>
        <p:cNvPr id="1" name=""/>
        <p:cNvGrpSpPr/>
        <p:nvPr/>
      </p:nvGrpSpPr>
      <p:grpSpPr>
        <a:xfrm>
          <a:off x="0" y="0"/>
          <a:ext cx="0" cy="0"/>
          <a:chOff x="0" y="0"/>
          <a:chExt cx="0" cy="0"/>
        </a:xfrm>
      </p:grpSpPr>
      <p:sp>
        <p:nvSpPr>
          <p:cNvPr id="7" name="Freihand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ihand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el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de-DE"/>
              <a:t>Titelmasterformat durch Klicken bearbeiten</a:t>
            </a:r>
            <a:endParaRPr kumimoji="0" lang="en-US"/>
          </a:p>
        </p:txBody>
      </p:sp>
      <p:sp>
        <p:nvSpPr>
          <p:cNvPr id="17" name="Untertitel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a:t>Formatvorlage des Untertitelmasters durch Klicken bearbeiten</a:t>
            </a:r>
            <a:endParaRPr kumimoji="0" lang="en-US"/>
          </a:p>
        </p:txBody>
      </p:sp>
      <p:sp>
        <p:nvSpPr>
          <p:cNvPr id="30" name="Datumsplatzhalter 29"/>
          <p:cNvSpPr>
            <a:spLocks noGrp="1"/>
          </p:cNvSpPr>
          <p:nvPr>
            <p:ph type="dt" sz="half" idx="10"/>
          </p:nvPr>
        </p:nvSpPr>
        <p:spPr/>
        <p:txBody>
          <a:bodyPr/>
          <a:lstStyle/>
          <a:p>
            <a:fld id="{DE71B6BA-C08A-4456-8ECC-3B0EB59B6C4E}" type="datetimeFigureOut">
              <a:rPr lang="de-DE" smtClean="0"/>
              <a:t>15.01.2024</a:t>
            </a:fld>
            <a:endParaRPr lang="de-CH"/>
          </a:p>
        </p:txBody>
      </p:sp>
      <p:sp>
        <p:nvSpPr>
          <p:cNvPr id="19" name="Fußzeilenplatzhalter 18"/>
          <p:cNvSpPr>
            <a:spLocks noGrp="1"/>
          </p:cNvSpPr>
          <p:nvPr>
            <p:ph type="ftr" sz="quarter" idx="11"/>
          </p:nvPr>
        </p:nvSpPr>
        <p:spPr/>
        <p:txBody>
          <a:bodyPr/>
          <a:lstStyle/>
          <a:p>
            <a:endParaRPr lang="de-CH"/>
          </a:p>
        </p:txBody>
      </p:sp>
      <p:sp>
        <p:nvSpPr>
          <p:cNvPr id="27" name="Foliennummernplatzhalter 26"/>
          <p:cNvSpPr>
            <a:spLocks noGrp="1"/>
          </p:cNvSpPr>
          <p:nvPr>
            <p:ph type="sldNum" sz="quarter" idx="12"/>
          </p:nvPr>
        </p:nvSpPr>
        <p:spPr/>
        <p:txBody>
          <a:bodyPr/>
          <a:lstStyle/>
          <a:p>
            <a:fld id="{6265BE66-1953-4EAF-883F-BDA954F60A91}" type="slidenum">
              <a:rPr lang="de-CH" smtClean="0"/>
              <a:t>‹Nr.›</a:t>
            </a:fld>
            <a:endParaRPr lang="de-CH"/>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DE71B6BA-C08A-4456-8ECC-3B0EB59B6C4E}" type="datetimeFigureOut">
              <a:rPr lang="de-DE" smtClean="0"/>
              <a:t>15.01.2024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265BE66-1953-4EAF-883F-BDA954F60A91}" type="slidenum">
              <a:rPr lang="de-CH" smtClean="0"/>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DE71B6BA-C08A-4456-8ECC-3B0EB59B6C4E}" type="datetimeFigureOut">
              <a:rPr lang="de-DE" smtClean="0"/>
              <a:t>15.01.2024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265BE66-1953-4EAF-883F-BDA954F60A91}" type="slidenum">
              <a:rPr lang="de-CH" smtClean="0"/>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kumimoji="0" lang="de-DE"/>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DE71B6BA-C08A-4456-8ECC-3B0EB59B6C4E}" type="datetimeFigureOut">
              <a:rPr lang="de-DE" smtClean="0"/>
              <a:t>15.01.2024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265BE66-1953-4EAF-883F-BDA954F60A91}" type="slidenum">
              <a:rPr lang="de-CH" smtClean="0"/>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2">
        <a:schemeClr val="bg2"/>
      </p:bgRef>
    </p:bg>
    <p:spTree>
      <p:nvGrpSpPr>
        <p:cNvPr id="1" name=""/>
        <p:cNvGrpSpPr/>
        <p:nvPr/>
      </p:nvGrpSpPr>
      <p:grpSpPr>
        <a:xfrm>
          <a:off x="0" y="0"/>
          <a:ext cx="0" cy="0"/>
          <a:chOff x="0" y="0"/>
          <a:chExt cx="0" cy="0"/>
        </a:xfrm>
      </p:grpSpPr>
      <p:sp>
        <p:nvSpPr>
          <p:cNvPr id="7" name="Freihand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ihand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el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a:t>Textmasterformate durch Klicken bearbeiten</a:t>
            </a:r>
          </a:p>
        </p:txBody>
      </p:sp>
      <p:sp>
        <p:nvSpPr>
          <p:cNvPr id="4" name="Datumsplatzhalter 3"/>
          <p:cNvSpPr>
            <a:spLocks noGrp="1"/>
          </p:cNvSpPr>
          <p:nvPr>
            <p:ph type="dt" sz="half" idx="10"/>
          </p:nvPr>
        </p:nvSpPr>
        <p:spPr/>
        <p:txBody>
          <a:bodyPr/>
          <a:lstStyle/>
          <a:p>
            <a:fld id="{DE71B6BA-C08A-4456-8ECC-3B0EB59B6C4E}" type="datetimeFigureOut">
              <a:rPr lang="de-DE" smtClean="0"/>
              <a:t>15.01.2024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265BE66-1953-4EAF-883F-BDA954F60A91}" type="slidenum">
              <a:rPr lang="de-CH" smtClean="0"/>
              <a:t>‹Nr.›</a:t>
            </a:fld>
            <a:endParaRPr lang="de-CH"/>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67600" cy="1143000"/>
          </a:xfrm>
        </p:spPr>
        <p:txBody>
          <a:bodyPr/>
          <a:lstStyle/>
          <a:p>
            <a:r>
              <a:rPr kumimoji="0" lang="de-DE"/>
              <a:t>Titelmasterformat durch Klicken bearbeiten</a:t>
            </a:r>
            <a:endParaRPr kumimoji="0" lang="en-US"/>
          </a:p>
        </p:txBody>
      </p:sp>
      <p:sp>
        <p:nvSpPr>
          <p:cNvPr id="3" name="Inhaltsplatzhalt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Inhaltsplatzhalt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fld id="{DE71B6BA-C08A-4456-8ECC-3B0EB59B6C4E}" type="datetimeFigureOut">
              <a:rPr lang="de-DE" smtClean="0"/>
              <a:t>15.01.2024</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265BE66-1953-4EAF-883F-BDA954F60A91}" type="slidenum">
              <a:rPr lang="de-CH" smtClean="0"/>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Textmasterformate durch Klicken bearbeiten</a:t>
            </a:r>
          </a:p>
        </p:txBody>
      </p:sp>
      <p:sp>
        <p:nvSpPr>
          <p:cNvPr id="4" name="Textplatzhalt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Textmasterformate durch Klicken bearbeiten</a:t>
            </a:r>
          </a:p>
        </p:txBody>
      </p:sp>
      <p:sp>
        <p:nvSpPr>
          <p:cNvPr id="5" name="Inhaltsplatzhalt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6" name="Inhaltsplatzhalt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7" name="Datumsplatzhalter 6"/>
          <p:cNvSpPr>
            <a:spLocks noGrp="1"/>
          </p:cNvSpPr>
          <p:nvPr>
            <p:ph type="dt" sz="half" idx="10"/>
          </p:nvPr>
        </p:nvSpPr>
        <p:spPr/>
        <p:txBody>
          <a:bodyPr/>
          <a:lstStyle/>
          <a:p>
            <a:fld id="{DE71B6BA-C08A-4456-8ECC-3B0EB59B6C4E}" type="datetimeFigureOut">
              <a:rPr lang="de-DE" smtClean="0"/>
              <a:t>15.01.2024</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6265BE66-1953-4EAF-883F-BDA954F60A91}" type="slidenum">
              <a:rPr lang="de-CH" smtClean="0"/>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320"/>
            <a:ext cx="7470648" cy="1143000"/>
          </a:xfrm>
        </p:spPr>
        <p:txBody>
          <a:bodyPr anchor="ctr"/>
          <a:lstStyle>
            <a:lvl1pPr algn="l">
              <a:defRPr sz="4600"/>
            </a:lvl1pPr>
          </a:lstStyle>
          <a:p>
            <a:r>
              <a:rPr kumimoji="0" lang="de-DE"/>
              <a:t>Titelmasterformat durch Klicken bearbeiten</a:t>
            </a:r>
            <a:endParaRPr kumimoji="0" lang="en-US"/>
          </a:p>
        </p:txBody>
      </p:sp>
      <p:sp>
        <p:nvSpPr>
          <p:cNvPr id="7" name="Datumsplatzhalter 6"/>
          <p:cNvSpPr>
            <a:spLocks noGrp="1"/>
          </p:cNvSpPr>
          <p:nvPr>
            <p:ph type="dt" sz="half" idx="10"/>
          </p:nvPr>
        </p:nvSpPr>
        <p:spPr/>
        <p:txBody>
          <a:bodyPr/>
          <a:lstStyle/>
          <a:p>
            <a:fld id="{DE71B6BA-C08A-4456-8ECC-3B0EB59B6C4E}" type="datetimeFigureOut">
              <a:rPr lang="de-DE" smtClean="0"/>
              <a:t>15.01.2024</a:t>
            </a:fld>
            <a:endParaRPr lang="de-CH"/>
          </a:p>
        </p:txBody>
      </p:sp>
      <p:sp>
        <p:nvSpPr>
          <p:cNvPr id="8" name="Foliennummernplatzhalter 7"/>
          <p:cNvSpPr>
            <a:spLocks noGrp="1"/>
          </p:cNvSpPr>
          <p:nvPr>
            <p:ph type="sldNum" sz="quarter" idx="11"/>
          </p:nvPr>
        </p:nvSpPr>
        <p:spPr/>
        <p:txBody>
          <a:bodyPr/>
          <a:lstStyle/>
          <a:p>
            <a:fld id="{6265BE66-1953-4EAF-883F-BDA954F60A91}" type="slidenum">
              <a:rPr lang="de-CH" smtClean="0"/>
              <a:t>‹Nr.›</a:t>
            </a:fld>
            <a:endParaRPr lang="de-CH"/>
          </a:p>
        </p:txBody>
      </p:sp>
      <p:sp>
        <p:nvSpPr>
          <p:cNvPr id="9" name="Fußzeilenplatzhalter 8"/>
          <p:cNvSpPr>
            <a:spLocks noGrp="1"/>
          </p:cNvSpPr>
          <p:nvPr>
            <p:ph type="ftr" sz="quarter" idx="12"/>
          </p:nvPr>
        </p:nvSpPr>
        <p:spPr/>
        <p:txBody>
          <a:bodyPr/>
          <a:lstStyle/>
          <a:p>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E71B6BA-C08A-4456-8ECC-3B0EB59B6C4E}" type="datetimeFigureOut">
              <a:rPr lang="de-DE" smtClean="0"/>
              <a:t>15.01.2024</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6265BE66-1953-4EAF-883F-BDA954F60A91}" type="slidenum">
              <a:rPr lang="de-CH" smtClean="0"/>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de-DE"/>
              <a:t>Titelmasterformat durch Klicken bearbeiten</a:t>
            </a:r>
            <a:endParaRPr kumimoji="0" lang="en-US"/>
          </a:p>
        </p:txBody>
      </p:sp>
      <p:sp>
        <p:nvSpPr>
          <p:cNvPr id="3" name="Textplatzhalt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a:t>Textmasterformate durch Klicken bearbeiten</a:t>
            </a:r>
          </a:p>
        </p:txBody>
      </p:sp>
      <p:sp>
        <p:nvSpPr>
          <p:cNvPr id="4" name="Inhaltsplatzhalt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fld id="{DE71B6BA-C08A-4456-8ECC-3B0EB59B6C4E}" type="datetimeFigureOut">
              <a:rPr lang="de-DE" smtClean="0"/>
              <a:t>15.01.2024</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a:xfrm>
            <a:off x="8156448" y="6422064"/>
            <a:ext cx="762000" cy="365125"/>
          </a:xfrm>
        </p:spPr>
        <p:txBody>
          <a:bodyPr/>
          <a:lstStyle/>
          <a:p>
            <a:fld id="{6265BE66-1953-4EAF-883F-BDA954F60A91}" type="slidenum">
              <a:rPr lang="de-CH" smtClean="0"/>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de-DE"/>
              <a:t>Titelmasterformat durch Klicken bearbeiten</a:t>
            </a:r>
            <a:endParaRPr kumimoji="0" lang="en-US"/>
          </a:p>
        </p:txBody>
      </p:sp>
      <p:sp>
        <p:nvSpPr>
          <p:cNvPr id="3" name="Bildplatzhalt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de-DE"/>
              <a:t>Bild durch Klicken auf Symbol hinzufügen</a:t>
            </a:r>
            <a:endParaRPr kumimoji="0" lang="en-US" dirty="0"/>
          </a:p>
        </p:txBody>
      </p:sp>
      <p:sp>
        <p:nvSpPr>
          <p:cNvPr id="4" name="Textplatzhalt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de-DE"/>
              <a:t>Textmasterformate durch Klicken bearbeiten</a:t>
            </a:r>
          </a:p>
        </p:txBody>
      </p:sp>
      <p:sp>
        <p:nvSpPr>
          <p:cNvPr id="5" name="Datumsplatzhalter 4"/>
          <p:cNvSpPr>
            <a:spLocks noGrp="1"/>
          </p:cNvSpPr>
          <p:nvPr>
            <p:ph type="dt" sz="half" idx="10"/>
          </p:nvPr>
        </p:nvSpPr>
        <p:spPr>
          <a:xfrm>
            <a:off x="457200" y="6422064"/>
            <a:ext cx="2133600" cy="365125"/>
          </a:xfrm>
        </p:spPr>
        <p:txBody>
          <a:bodyPr/>
          <a:lstStyle/>
          <a:p>
            <a:fld id="{DE71B6BA-C08A-4456-8ECC-3B0EB59B6C4E}" type="datetimeFigureOut">
              <a:rPr lang="de-DE" smtClean="0"/>
              <a:t>15.01.2024</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265BE66-1953-4EAF-883F-BDA954F60A91}" type="slidenum">
              <a:rPr lang="de-CH" smtClean="0"/>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ihand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ihand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elplatzhalt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de-DE"/>
              <a:t>Titelmasterformat durch Klicken bearbeiten</a:t>
            </a:r>
            <a:endParaRPr kumimoji="0" lang="en-US"/>
          </a:p>
        </p:txBody>
      </p:sp>
      <p:sp>
        <p:nvSpPr>
          <p:cNvPr id="30" name="Textplatzhalt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de-DE"/>
              <a:t>Textmasterformate durch Klicken bearbeiten</a:t>
            </a:r>
          </a:p>
          <a:p>
            <a:pPr lvl="1" eaLnBrk="1" latinLnBrk="0" hangingPunct="1"/>
            <a:r>
              <a:rPr kumimoji="0" lang="de-DE"/>
              <a:t>Zweite Ebene</a:t>
            </a:r>
          </a:p>
          <a:p>
            <a:pPr lvl="2" eaLnBrk="1" latinLnBrk="0" hangingPunct="1"/>
            <a:r>
              <a:rPr kumimoji="0" lang="de-DE"/>
              <a:t>Dritte Ebene</a:t>
            </a:r>
          </a:p>
          <a:p>
            <a:pPr lvl="3" eaLnBrk="1" latinLnBrk="0" hangingPunct="1"/>
            <a:r>
              <a:rPr kumimoji="0" lang="de-DE"/>
              <a:t>Vierte Ebene</a:t>
            </a:r>
          </a:p>
          <a:p>
            <a:pPr lvl="4" eaLnBrk="1" latinLnBrk="0" hangingPunct="1"/>
            <a:r>
              <a:rPr kumimoji="0" lang="de-DE"/>
              <a:t>Fünfte Ebene</a:t>
            </a:r>
            <a:endParaRPr kumimoji="0" lang="en-US"/>
          </a:p>
        </p:txBody>
      </p:sp>
      <p:sp>
        <p:nvSpPr>
          <p:cNvPr id="10" name="Datumsplatzhalt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E71B6BA-C08A-4456-8ECC-3B0EB59B6C4E}" type="datetimeFigureOut">
              <a:rPr lang="de-DE" smtClean="0"/>
              <a:t>15.01.2024</a:t>
            </a:fld>
            <a:endParaRPr lang="de-CH"/>
          </a:p>
        </p:txBody>
      </p:sp>
      <p:sp>
        <p:nvSpPr>
          <p:cNvPr id="22" name="Fußzeilenplatzhalt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de-CH"/>
          </a:p>
        </p:txBody>
      </p:sp>
      <p:sp>
        <p:nvSpPr>
          <p:cNvPr id="18" name="Foliennummernplatzhalt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265BE66-1953-4EAF-883F-BDA954F60A91}" type="slidenum">
              <a:rPr lang="de-CH" smtClean="0"/>
              <a:t>‹Nr.›</a:t>
            </a:fld>
            <a:endParaRPr lang="de-CH"/>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de.wikipedia.org/wiki/Tom_Sellec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hyperlink" Target="https://de.wikipedia.org/wiki/Cabriolet" TargetMode="External"/><Relationship Id="rId3" Type="http://schemas.openxmlformats.org/officeDocument/2006/relationships/hyperlink" Target="https://karlmalden.jimdofree.com/die-strassen-von-san-francisco/cars/" TargetMode="External"/><Relationship Id="rId7" Type="http://schemas.openxmlformats.org/officeDocument/2006/relationships/hyperlink" Target="https://de.wikipedia.org/wiki/Coup%C3%A9"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de.wikipedia.org/wiki/Limousine" TargetMode="External"/><Relationship Id="rId5" Type="http://schemas.openxmlformats.org/officeDocument/2006/relationships/image" Target="../media/image2.png"/><Relationship Id="rId4" Type="http://schemas.openxmlformats.org/officeDocument/2006/relationships/image" Target="../media/image19.png"/><Relationship Id="rId9" Type="http://schemas.openxmlformats.org/officeDocument/2006/relationships/hyperlink" Target="https://de.wikipedia.org/wiki/Ottomoto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48786" y="620688"/>
            <a:ext cx="8646428" cy="1500198"/>
          </a:xfrm>
          <a:noFill/>
        </p:spPr>
        <p:txBody>
          <a:bodyPr>
            <a:noAutofit/>
          </a:bodyPr>
          <a:lstStyle/>
          <a:p>
            <a:r>
              <a:rPr lang="de-CH" sz="5400" kern="0" cap="none" dirty="0">
                <a:ln w="9525" cap="rnd" cmpd="sng">
                  <a:solidFill>
                    <a:schemeClr val="accent5"/>
                  </a:solidFill>
                  <a:prstDash val="solid"/>
                </a:ln>
                <a:solidFill>
                  <a:srgbClr val="002060"/>
                </a:solidFill>
                <a:latin typeface="Arial Rounded MT Bold" panose="020F0704030504030204" pitchFamily="34" charset="0"/>
                <a:ea typeface="ADLaM Display" panose="020F0502020204030204" pitchFamily="2" charset="0"/>
                <a:cs typeface="Lao UI" panose="020F0502020204030204" pitchFamily="34" charset="0"/>
              </a:rPr>
              <a:t>Krimiclub Filmabend</a:t>
            </a:r>
            <a:br>
              <a:rPr lang="de-CH" sz="5400" kern="0" cap="none" dirty="0">
                <a:ln w="9525" cap="rnd" cmpd="sng">
                  <a:solidFill>
                    <a:schemeClr val="accent5"/>
                  </a:solidFill>
                  <a:prstDash val="solid"/>
                </a:ln>
                <a:solidFill>
                  <a:srgbClr val="002060"/>
                </a:solidFill>
                <a:latin typeface="Arial Rounded MT Bold" panose="020F0704030504030204" pitchFamily="34" charset="0"/>
                <a:ea typeface="ADLaM Display" panose="020F0502020204030204" pitchFamily="2" charset="0"/>
                <a:cs typeface="Lao UI" panose="020F0502020204030204" pitchFamily="34" charset="0"/>
              </a:rPr>
            </a:br>
            <a:r>
              <a:rPr lang="de-CH" sz="5400" kern="0" cap="none" dirty="0">
                <a:ln w="9525" cap="rnd" cmpd="sng">
                  <a:solidFill>
                    <a:schemeClr val="accent5"/>
                  </a:solidFill>
                  <a:prstDash val="solid"/>
                </a:ln>
                <a:solidFill>
                  <a:srgbClr val="002060"/>
                </a:solidFill>
                <a:latin typeface="Arial Rounded MT Bold" panose="020F0704030504030204" pitchFamily="34" charset="0"/>
                <a:ea typeface="ADLaM Display" panose="020F0502020204030204" pitchFamily="2" charset="0"/>
                <a:cs typeface="Lao UI" panose="020F0502020204030204" pitchFamily="34" charset="0"/>
              </a:rPr>
              <a:t>16.01.2024</a:t>
            </a:r>
          </a:p>
        </p:txBody>
      </p:sp>
      <p:pic>
        <p:nvPicPr>
          <p:cNvPr id="4" name="Grafik 3" descr="Ein Bild, das Menschliches Gesicht, Kleidung, Mann, Text enthält.&#10;&#10;Automatisch generierte Beschreibung">
            <a:extLst>
              <a:ext uri="{FF2B5EF4-FFF2-40B4-BE49-F238E27FC236}">
                <a16:creationId xmlns:a16="http://schemas.microsoft.com/office/drawing/2014/main" id="{AABC24F3-31EE-566B-B64E-509E53C39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7" y="4686426"/>
            <a:ext cx="9144000" cy="2175774"/>
          </a:xfrm>
          <a:prstGeom prst="rect">
            <a:avLst/>
          </a:prstGeom>
        </p:spPr>
      </p:pic>
      <p:pic>
        <p:nvPicPr>
          <p:cNvPr id="15" name="Grafik 14" descr="Ein Bild, das Screenshot, Text enthält.&#10;&#10;Automatisch generierte Beschreibung">
            <a:extLst>
              <a:ext uri="{FF2B5EF4-FFF2-40B4-BE49-F238E27FC236}">
                <a16:creationId xmlns:a16="http://schemas.microsoft.com/office/drawing/2014/main" id="{7C84BD5D-BE83-FD21-795B-B5A3D01AF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47" y="2924945"/>
            <a:ext cx="8800933" cy="1757282"/>
          </a:xfrm>
          <a:prstGeom prst="rect">
            <a:avLst/>
          </a:prstGeom>
        </p:spPr>
      </p:pic>
    </p:spTree>
    <p:extLst>
      <p:ext uri="{BB962C8B-B14F-4D97-AF65-F5344CB8AC3E}">
        <p14:creationId xmlns:p14="http://schemas.microsoft.com/office/powerpoint/2010/main" val="149931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80020" y="460715"/>
            <a:ext cx="8646428" cy="864096"/>
          </a:xfrm>
          <a:noFill/>
          <a:effectLst>
            <a:reflection blurRad="6350" stA="50000" endA="300" endPos="55500" dist="50800" dir="5400000" sy="-100000" algn="bl" rotWithShape="0"/>
          </a:effectLst>
        </p:spPr>
        <p:txBody>
          <a:bodyPr>
            <a:noAutofit/>
          </a:bodyPr>
          <a:lstStyle/>
          <a:p>
            <a:r>
              <a:rPr lang="de-CH" sz="5400" kern="0" cap="none" dirty="0">
                <a:ln w="9525" cap="rnd" cmpd="sng">
                  <a:solidFill>
                    <a:schemeClr val="accent5"/>
                  </a:solidFill>
                  <a:prstDash val="solid"/>
                </a:ln>
                <a:solidFill>
                  <a:schemeClr val="accent5">
                    <a:lumMod val="75000"/>
                  </a:schemeClr>
                </a:solidFill>
                <a:latin typeface="Arial Rounded MT Bold" panose="020F0704030504030204" pitchFamily="34" charset="0"/>
                <a:ea typeface="ADLaM Display" panose="020F0502020204030204" pitchFamily="2" charset="0"/>
                <a:cs typeface="Lao UI" panose="020F0502020204030204" pitchFamily="34" charset="0"/>
              </a:rPr>
              <a:t>Schauspieler</a:t>
            </a:r>
          </a:p>
        </p:txBody>
      </p:sp>
      <p:pic>
        <p:nvPicPr>
          <p:cNvPr id="15" name="Grafik 14" descr="Ein Bild, das Screenshot, Text enthält.&#10;&#10;Automatisch generierte Beschreibung">
            <a:extLst>
              <a:ext uri="{FF2B5EF4-FFF2-40B4-BE49-F238E27FC236}">
                <a16:creationId xmlns:a16="http://schemas.microsoft.com/office/drawing/2014/main" id="{7C84BD5D-BE83-FD21-795B-B5A3D01AF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20" y="5373216"/>
            <a:ext cx="8783960" cy="1753893"/>
          </a:xfrm>
          <a:prstGeom prst="rect">
            <a:avLst/>
          </a:prstGeom>
        </p:spPr>
      </p:pic>
      <p:pic>
        <p:nvPicPr>
          <p:cNvPr id="5" name="Grafik 4" descr="Ein Bild, das Kleidung, Menschliches Gesicht, Person, Mann enthält.&#10;&#10;Automatisch generierte Beschreibung">
            <a:extLst>
              <a:ext uri="{FF2B5EF4-FFF2-40B4-BE49-F238E27FC236}">
                <a16:creationId xmlns:a16="http://schemas.microsoft.com/office/drawing/2014/main" id="{7C0110B5-533A-F663-12DD-E098EE31B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 y="0"/>
            <a:ext cx="3347864" cy="1785527"/>
          </a:xfrm>
          <a:prstGeom prst="rect">
            <a:avLst/>
          </a:prstGeom>
        </p:spPr>
      </p:pic>
      <p:sp>
        <p:nvSpPr>
          <p:cNvPr id="7" name="Titel 1">
            <a:extLst>
              <a:ext uri="{FF2B5EF4-FFF2-40B4-BE49-F238E27FC236}">
                <a16:creationId xmlns:a16="http://schemas.microsoft.com/office/drawing/2014/main" id="{85DC0FB3-85ED-1CBD-6D5E-985DC6C88724}"/>
              </a:ext>
            </a:extLst>
          </p:cNvPr>
          <p:cNvSpPr txBox="1">
            <a:spLocks/>
          </p:cNvSpPr>
          <p:nvPr/>
        </p:nvSpPr>
        <p:spPr>
          <a:xfrm>
            <a:off x="317552" y="2121007"/>
            <a:ext cx="8646428" cy="3024336"/>
          </a:xfrm>
          <a:prstGeom prst="rect">
            <a:avLst/>
          </a:prstGeom>
          <a:noFill/>
        </p:spPr>
        <p:txBody>
          <a:bodyPr vert="horz" lIns="45720" rIns="45720" anchor="t">
            <a:noAutofit/>
          </a:bodyPr>
          <a:lstStyle>
            <a:lvl1pPr algn="r" rtl="0" eaLnBrk="1" latinLnBrk="0" hangingPunct="1">
              <a:spcBef>
                <a:spcPct val="0"/>
              </a:spcBef>
              <a:buNone/>
              <a:defRPr kumimoji="0" lang="en-US" sz="4600" b="1" kern="1200"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defRPr>
            </a:lvl1pPr>
          </a:lstStyle>
          <a:p>
            <a:pPr algn="l">
              <a:spcAft>
                <a:spcPts val="600"/>
              </a:spcAft>
            </a:pPr>
            <a:r>
              <a:rPr lang="de-CH" sz="3600" b="0" kern="0" cap="none">
                <a:ln w="9525" cap="rnd" cmpd="sng">
                  <a:noFill/>
                  <a:prstDash val="solid"/>
                </a:ln>
                <a:solidFill>
                  <a:schemeClr val="accent5">
                    <a:lumMod val="50000"/>
                  </a:schemeClr>
                </a:solidFill>
                <a:effectLst/>
                <a:latin typeface="Arial Rounded MT Bold" panose="020F0704030504030204" pitchFamily="34" charset="0"/>
                <a:ea typeface="ADLaM Display" panose="020F0502020204030204" pitchFamily="2" charset="0"/>
                <a:cs typeface="Lao UI" panose="020F0502020204030204" pitchFamily="34" charset="0"/>
              </a:rPr>
              <a:t>Michael Douglas</a:t>
            </a:r>
            <a:r>
              <a:rPr lang="de-CH" sz="2400" b="0" kern="0" cap="none" dirty="0">
                <a:ln w="9525" cap="rnd" cmpd="sng">
                  <a:noFill/>
                  <a:prstDash val="solid"/>
                </a:ln>
                <a:solidFill>
                  <a:schemeClr val="accent5">
                    <a:lumMod val="50000"/>
                  </a:schemeClr>
                </a:solidFill>
                <a:effectLst/>
                <a:latin typeface="Arial Rounded MT Bold" panose="020F0704030504030204" pitchFamily="34" charset="0"/>
                <a:ea typeface="ADLaM Display" panose="020F0502020204030204" pitchFamily="2" charset="0"/>
                <a:cs typeface="Lao UI" panose="020F0502020204030204" pitchFamily="34" charset="0"/>
              </a:rPr>
              <a:t>		</a:t>
            </a:r>
          </a:p>
          <a:p>
            <a:pPr algn="l">
              <a:spcAft>
                <a:spcPts val="600"/>
              </a:spcAft>
            </a:pPr>
            <a:endParaRPr lang="de-CH" sz="2400" b="0" kern="0" cap="none" dirty="0">
              <a:ln w="9525" cap="rnd" cmpd="sng">
                <a:noFill/>
                <a:prstDash val="solid"/>
              </a:ln>
              <a:solidFill>
                <a:schemeClr val="accent5">
                  <a:lumMod val="50000"/>
                </a:schemeClr>
              </a:solidFill>
              <a:effectLst/>
              <a:latin typeface="Arial Rounded MT Bold" panose="020F0704030504030204" pitchFamily="34" charset="0"/>
              <a:ea typeface="ADLaM Display" panose="020F0502020204030204" pitchFamily="2" charset="0"/>
              <a:cs typeface="Lao UI" panose="020F0502020204030204" pitchFamily="34" charset="0"/>
            </a:endParaRPr>
          </a:p>
          <a:p>
            <a:pPr algn="l"/>
            <a:endParaRPr lang="de-CH" sz="2400" b="0" kern="0" cap="none" dirty="0">
              <a:ln w="9525" cap="rnd" cmpd="sng">
                <a:noFill/>
                <a:prstDash val="solid"/>
              </a:ln>
              <a:solidFill>
                <a:schemeClr val="accent5">
                  <a:lumMod val="50000"/>
                </a:schemeClr>
              </a:solidFill>
              <a:effectLst/>
              <a:latin typeface="Arial Rounded MT Bold" panose="020F0704030504030204" pitchFamily="34" charset="0"/>
              <a:ea typeface="ADLaM Display" panose="020F0502020204030204" pitchFamily="2" charset="0"/>
              <a:cs typeface="Lao UI" panose="020F0502020204030204" pitchFamily="34" charset="0"/>
            </a:endParaRPr>
          </a:p>
        </p:txBody>
      </p:sp>
      <p:sp>
        <p:nvSpPr>
          <p:cNvPr id="4" name="Textfeld 3">
            <a:extLst>
              <a:ext uri="{FF2B5EF4-FFF2-40B4-BE49-F238E27FC236}">
                <a16:creationId xmlns:a16="http://schemas.microsoft.com/office/drawing/2014/main" id="{853388B8-7655-C6CB-C6AE-A64C356E528C}"/>
              </a:ext>
            </a:extLst>
          </p:cNvPr>
          <p:cNvSpPr txBox="1"/>
          <p:nvPr/>
        </p:nvSpPr>
        <p:spPr>
          <a:xfrm>
            <a:off x="290118" y="2719367"/>
            <a:ext cx="8352928" cy="4001095"/>
          </a:xfrm>
          <a:prstGeom prst="rect">
            <a:avLst/>
          </a:prstGeom>
          <a:noFill/>
        </p:spPr>
        <p:txBody>
          <a:bodyPr wrap="square">
            <a:spAutoFit/>
          </a:bodyPr>
          <a:lstStyle/>
          <a:p>
            <a:pPr marL="800100" lvl="1" indent="-342900">
              <a:spcAft>
                <a:spcPts val="600"/>
              </a:spcAft>
              <a:buFont typeface="Wingdings" panose="05000000000000000000" pitchFamily="2" charset="2"/>
              <a:buChar char="Ø"/>
            </a:pPr>
            <a:r>
              <a:rPr lang="de-DE" sz="1600" dirty="0">
                <a:ln w="3175">
                  <a:solidFill>
                    <a:schemeClr val="bg1">
                      <a:lumMod val="65000"/>
                      <a:lumOff val="35000"/>
                    </a:schemeClr>
                  </a:solidFill>
                </a:ln>
                <a:solidFill>
                  <a:srgbClr val="002060"/>
                </a:solidFill>
                <a:latin typeface="Arial Rounded MT Bold" panose="020F0704030504030204" pitchFamily="34" charset="0"/>
              </a:rPr>
              <a:t>Filme (Auswahl)</a:t>
            </a:r>
          </a:p>
          <a:p>
            <a:pPr lvl="2">
              <a:spcAft>
                <a:spcPts val="600"/>
              </a:spcAft>
            </a:pPr>
            <a:r>
              <a:rPr lang="de-DE" sz="1600" dirty="0">
                <a:ln w="3175">
                  <a:solidFill>
                    <a:schemeClr val="bg1">
                      <a:lumMod val="65000"/>
                      <a:lumOff val="35000"/>
                    </a:schemeClr>
                  </a:solidFill>
                </a:ln>
                <a:solidFill>
                  <a:srgbClr val="002060"/>
                </a:solidFill>
                <a:latin typeface="Arial Rounded MT Bold" panose="020F0704030504030204" pitchFamily="34" charset="0"/>
              </a:rPr>
              <a:t>1978 </a:t>
            </a:r>
            <a:r>
              <a:rPr lang="de-DE" sz="1600" dirty="0" err="1">
                <a:ln w="3175">
                  <a:solidFill>
                    <a:schemeClr val="bg1">
                      <a:lumMod val="65000"/>
                      <a:lumOff val="35000"/>
                    </a:schemeClr>
                  </a:solidFill>
                </a:ln>
                <a:solidFill>
                  <a:srgbClr val="002060"/>
                </a:solidFill>
                <a:latin typeface="Arial Rounded MT Bold" panose="020F0704030504030204" pitchFamily="34" charset="0"/>
              </a:rPr>
              <a:t>Coma</a:t>
            </a:r>
            <a:r>
              <a:rPr lang="de-DE" sz="1600" dirty="0">
                <a:ln w="3175">
                  <a:solidFill>
                    <a:schemeClr val="bg1">
                      <a:lumMod val="65000"/>
                      <a:lumOff val="35000"/>
                    </a:schemeClr>
                  </a:solidFill>
                </a:ln>
                <a:solidFill>
                  <a:srgbClr val="002060"/>
                </a:solidFill>
                <a:latin typeface="Arial Rounded MT Bold" panose="020F0704030504030204" pitchFamily="34" charset="0"/>
              </a:rPr>
              <a:t>		1979 China-Syndrom</a:t>
            </a:r>
          </a:p>
          <a:p>
            <a:pPr lvl="2">
              <a:spcAft>
                <a:spcPts val="600"/>
              </a:spcAft>
            </a:pPr>
            <a:r>
              <a:rPr lang="de-DE" sz="1600" dirty="0">
                <a:ln w="3175">
                  <a:solidFill>
                    <a:schemeClr val="bg1">
                      <a:lumMod val="65000"/>
                      <a:lumOff val="35000"/>
                    </a:schemeClr>
                  </a:solidFill>
                </a:ln>
                <a:solidFill>
                  <a:srgbClr val="002060"/>
                </a:solidFill>
                <a:latin typeface="Arial Rounded MT Bold" panose="020F0704030504030204" pitchFamily="34" charset="0"/>
              </a:rPr>
              <a:t>1987 Wall Street		1989 Black Rain</a:t>
            </a:r>
          </a:p>
          <a:p>
            <a:pPr lvl="2">
              <a:spcAft>
                <a:spcPts val="600"/>
              </a:spcAft>
            </a:pPr>
            <a:r>
              <a:rPr lang="de-DE" sz="1600" dirty="0">
                <a:ln w="3175">
                  <a:solidFill>
                    <a:schemeClr val="bg1">
                      <a:lumMod val="65000"/>
                      <a:lumOff val="35000"/>
                    </a:schemeClr>
                  </a:solidFill>
                </a:ln>
                <a:solidFill>
                  <a:srgbClr val="002060"/>
                </a:solidFill>
                <a:latin typeface="Arial Rounded MT Bold" panose="020F0704030504030204" pitchFamily="34" charset="0"/>
              </a:rPr>
              <a:t>1992 Basic Instinct	1997 The Game</a:t>
            </a:r>
          </a:p>
          <a:p>
            <a:pPr lvl="2">
              <a:spcAft>
                <a:spcPts val="600"/>
              </a:spcAft>
            </a:pPr>
            <a:r>
              <a:rPr lang="de-DE" sz="1600" dirty="0">
                <a:ln w="3175">
                  <a:solidFill>
                    <a:schemeClr val="bg1">
                      <a:lumMod val="65000"/>
                      <a:lumOff val="35000"/>
                    </a:schemeClr>
                  </a:solidFill>
                </a:ln>
                <a:solidFill>
                  <a:srgbClr val="002060"/>
                </a:solidFill>
                <a:latin typeface="Arial Rounded MT Bold" panose="020F0704030504030204" pitchFamily="34" charset="0"/>
              </a:rPr>
              <a:t> 2006 The </a:t>
            </a:r>
            <a:r>
              <a:rPr lang="de-DE" sz="1600" dirty="0" err="1">
                <a:ln w="3175">
                  <a:solidFill>
                    <a:schemeClr val="bg1">
                      <a:lumMod val="65000"/>
                      <a:lumOff val="35000"/>
                    </a:schemeClr>
                  </a:solidFill>
                </a:ln>
                <a:solidFill>
                  <a:srgbClr val="002060"/>
                </a:solidFill>
                <a:latin typeface="Arial Rounded MT Bold" panose="020F0704030504030204" pitchFamily="34" charset="0"/>
              </a:rPr>
              <a:t>Sentinal</a:t>
            </a:r>
            <a:r>
              <a:rPr lang="de-DE" sz="1600" dirty="0">
                <a:ln w="3175">
                  <a:solidFill>
                    <a:schemeClr val="bg1">
                      <a:lumMod val="65000"/>
                      <a:lumOff val="35000"/>
                    </a:schemeClr>
                  </a:solidFill>
                </a:ln>
                <a:solidFill>
                  <a:srgbClr val="002060"/>
                </a:solidFill>
                <a:latin typeface="Arial Rounded MT Bold" panose="020F0704030504030204" pitchFamily="34" charset="0"/>
              </a:rPr>
              <a:t>		2013 </a:t>
            </a:r>
            <a:r>
              <a:rPr lang="de-DE" sz="1600" dirty="0" err="1">
                <a:ln w="3175">
                  <a:solidFill>
                    <a:schemeClr val="bg1">
                      <a:lumMod val="65000"/>
                      <a:lumOff val="35000"/>
                    </a:schemeClr>
                  </a:solidFill>
                </a:ln>
                <a:solidFill>
                  <a:srgbClr val="002060"/>
                </a:solidFill>
                <a:latin typeface="Arial Rounded MT Bold" panose="020F0704030504030204" pitchFamily="34" charset="0"/>
              </a:rPr>
              <a:t>Librace</a:t>
            </a:r>
            <a:endParaRPr lang="de-DE" sz="1600" dirty="0">
              <a:ln w="3175">
                <a:solidFill>
                  <a:schemeClr val="bg1">
                    <a:lumMod val="65000"/>
                    <a:lumOff val="35000"/>
                  </a:schemeClr>
                </a:solidFill>
              </a:ln>
              <a:solidFill>
                <a:srgbClr val="002060"/>
              </a:solidFill>
              <a:latin typeface="Arial Rounded MT Bold" panose="020F0704030504030204" pitchFamily="34" charset="0"/>
            </a:endParaRPr>
          </a:p>
          <a:p>
            <a:pPr lvl="2">
              <a:spcAft>
                <a:spcPts val="600"/>
              </a:spcAft>
            </a:pPr>
            <a:r>
              <a:rPr lang="de-DE" sz="1600" dirty="0" err="1">
                <a:ln w="3175">
                  <a:solidFill>
                    <a:schemeClr val="bg1">
                      <a:lumMod val="65000"/>
                      <a:lumOff val="35000"/>
                    </a:schemeClr>
                  </a:solidFill>
                </a:ln>
                <a:solidFill>
                  <a:srgbClr val="002060"/>
                </a:solidFill>
                <a:latin typeface="Arial Rounded MT Bold" panose="020F0704030504030204" pitchFamily="34" charset="0"/>
              </a:rPr>
              <a:t>uva</a:t>
            </a:r>
            <a:r>
              <a:rPr lang="de-DE" sz="1600" dirty="0">
                <a:ln w="3175">
                  <a:solidFill>
                    <a:schemeClr val="bg1">
                      <a:lumMod val="65000"/>
                      <a:lumOff val="35000"/>
                    </a:schemeClr>
                  </a:solidFill>
                </a:ln>
                <a:solidFill>
                  <a:srgbClr val="002060"/>
                </a:solidFill>
                <a:latin typeface="Arial Rounded MT Bold" panose="020F0704030504030204" pitchFamily="34" charset="0"/>
              </a:rPr>
              <a:t>.</a:t>
            </a:r>
          </a:p>
          <a:p>
            <a:pPr marL="800100" lvl="1" indent="-342900">
              <a:spcBef>
                <a:spcPts val="600"/>
              </a:spcBef>
              <a:spcAft>
                <a:spcPts val="600"/>
              </a:spcAft>
              <a:buFont typeface="Wingdings" panose="05000000000000000000" pitchFamily="2" charset="2"/>
              <a:buChar char="Ø"/>
            </a:pPr>
            <a:r>
              <a:rPr lang="de-DE" sz="1600" dirty="0">
                <a:ln w="3175">
                  <a:solidFill>
                    <a:schemeClr val="bg1">
                      <a:lumMod val="65000"/>
                      <a:lumOff val="35000"/>
                    </a:schemeClr>
                  </a:solidFill>
                </a:ln>
                <a:solidFill>
                  <a:srgbClr val="002060"/>
                </a:solidFill>
                <a:latin typeface="Arial Rounded MT Bold" panose="020F0704030504030204" pitchFamily="34" charset="0"/>
              </a:rPr>
              <a:t>Familie</a:t>
            </a:r>
            <a:br>
              <a:rPr lang="de-DE" sz="1600" dirty="0">
                <a:ln w="3175">
                  <a:solidFill>
                    <a:schemeClr val="bg1">
                      <a:lumMod val="65000"/>
                      <a:lumOff val="35000"/>
                    </a:schemeClr>
                  </a:solidFill>
                </a:ln>
                <a:solidFill>
                  <a:srgbClr val="002060"/>
                </a:solidFill>
                <a:latin typeface="Arial Rounded MT Bold" panose="020F0704030504030204" pitchFamily="34" charset="0"/>
              </a:rPr>
            </a:br>
            <a:r>
              <a:rPr lang="de-DE" sz="1600" dirty="0">
                <a:ln w="3175">
                  <a:solidFill>
                    <a:schemeClr val="bg1">
                      <a:lumMod val="65000"/>
                      <a:lumOff val="35000"/>
                    </a:schemeClr>
                  </a:solidFill>
                </a:ln>
                <a:solidFill>
                  <a:srgbClr val="002060"/>
                </a:solidFill>
                <a:latin typeface="Arial Rounded MT Bold" panose="020F0704030504030204" pitchFamily="34" charset="0"/>
              </a:rPr>
              <a:t>Verheiratet mit C</a:t>
            </a:r>
            <a:r>
              <a:rPr lang="de-CH" sz="1600" dirty="0" err="1">
                <a:ln w="3175">
                  <a:solidFill>
                    <a:schemeClr val="bg1">
                      <a:lumMod val="65000"/>
                      <a:lumOff val="35000"/>
                    </a:schemeClr>
                  </a:solidFill>
                </a:ln>
                <a:solidFill>
                  <a:srgbClr val="002060"/>
                </a:solidFill>
                <a:latin typeface="Arial Rounded MT Bold" panose="020F0704030504030204" pitchFamily="34" charset="0"/>
              </a:rPr>
              <a:t>atherine</a:t>
            </a:r>
            <a:r>
              <a:rPr lang="de-CH" sz="1600" dirty="0">
                <a:ln w="3175">
                  <a:solidFill>
                    <a:schemeClr val="bg1">
                      <a:lumMod val="65000"/>
                      <a:lumOff val="35000"/>
                    </a:schemeClr>
                  </a:solidFill>
                </a:ln>
                <a:solidFill>
                  <a:srgbClr val="002060"/>
                </a:solidFill>
                <a:latin typeface="Arial Rounded MT Bold" panose="020F0704030504030204" pitchFamily="34" charset="0"/>
              </a:rPr>
              <a:t> Zeta-Jones (1969, zweite Ehe)</a:t>
            </a:r>
            <a:br>
              <a:rPr lang="de-CH" sz="1600" dirty="0">
                <a:ln w="3175">
                  <a:solidFill>
                    <a:schemeClr val="bg1">
                      <a:lumMod val="65000"/>
                      <a:lumOff val="35000"/>
                    </a:schemeClr>
                  </a:solidFill>
                </a:ln>
                <a:solidFill>
                  <a:srgbClr val="002060"/>
                </a:solidFill>
                <a:latin typeface="Arial Rounded MT Bold" panose="020F0704030504030204" pitchFamily="34" charset="0"/>
              </a:rPr>
            </a:br>
            <a:r>
              <a:rPr lang="de-CH" sz="1600" dirty="0">
                <a:ln w="3175">
                  <a:solidFill>
                    <a:schemeClr val="bg1">
                      <a:lumMod val="65000"/>
                      <a:lumOff val="35000"/>
                    </a:schemeClr>
                  </a:solidFill>
                </a:ln>
                <a:solidFill>
                  <a:srgbClr val="002060"/>
                </a:solidFill>
                <a:latin typeface="Arial Rounded MT Bold" panose="020F0704030504030204" pitchFamily="34" charset="0"/>
              </a:rPr>
              <a:t>1 Sohn aus erster Ehe, Sohn und Tochter mit Cathrine</a:t>
            </a:r>
          </a:p>
          <a:p>
            <a:pPr algn="l">
              <a:spcAft>
                <a:spcPts val="600"/>
              </a:spcAft>
            </a:pPr>
            <a:r>
              <a:rPr lang="de-CH" sz="2000" dirty="0">
                <a:ln w="3175">
                  <a:solidFill>
                    <a:schemeClr val="bg1">
                      <a:lumMod val="65000"/>
                      <a:lumOff val="35000"/>
                    </a:schemeClr>
                  </a:solidFill>
                </a:ln>
                <a:solidFill>
                  <a:srgbClr val="002060"/>
                </a:solidFill>
                <a:latin typeface="Arial Rounded MT Bold" panose="020F0704030504030204" pitchFamily="34" charset="0"/>
              </a:rPr>
              <a:t>	</a:t>
            </a:r>
          </a:p>
          <a:p>
            <a:pPr algn="l">
              <a:spcAft>
                <a:spcPts val="600"/>
              </a:spcAft>
            </a:pPr>
            <a:endParaRPr lang="de-CH" sz="2000" dirty="0">
              <a:ln w="3175">
                <a:solidFill>
                  <a:schemeClr val="bg1">
                    <a:lumMod val="65000"/>
                    <a:lumOff val="35000"/>
                  </a:schemeClr>
                </a:solidFill>
              </a:ln>
              <a:solidFill>
                <a:srgbClr val="002060"/>
              </a:solidFill>
              <a:latin typeface="Arial Rounded MT Bold" panose="020F0704030504030204" pitchFamily="34" charset="0"/>
            </a:endParaRPr>
          </a:p>
          <a:p>
            <a:pPr algn="l">
              <a:spcAft>
                <a:spcPts val="600"/>
              </a:spcAft>
            </a:pPr>
            <a:endParaRPr lang="de-CH" sz="2000" dirty="0">
              <a:ln w="3175">
                <a:solidFill>
                  <a:schemeClr val="tx1">
                    <a:lumMod val="95000"/>
                  </a:schemeClr>
                </a:solidFill>
              </a:ln>
              <a:solidFill>
                <a:srgbClr val="00B0F0"/>
              </a:solidFill>
              <a:latin typeface="Arial Rounded MT Bold" panose="020F0704030504030204" pitchFamily="34" charset="0"/>
            </a:endParaRPr>
          </a:p>
        </p:txBody>
      </p:sp>
      <p:pic>
        <p:nvPicPr>
          <p:cNvPr id="3" name="Grafik 2" descr="Ein Bild, das Menschliches Gesicht, Text, Kuss, Liebe enthält.&#10;&#10;Automatisch generierte Beschreibung">
            <a:extLst>
              <a:ext uri="{FF2B5EF4-FFF2-40B4-BE49-F238E27FC236}">
                <a16:creationId xmlns:a16="http://schemas.microsoft.com/office/drawing/2014/main" id="{EAD06C30-8A0A-F016-AE23-AD34CF1198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2741468"/>
            <a:ext cx="2094736" cy="2094736"/>
          </a:xfrm>
          <a:prstGeom prst="rect">
            <a:avLst/>
          </a:prstGeom>
        </p:spPr>
      </p:pic>
    </p:spTree>
    <p:extLst>
      <p:ext uri="{BB962C8B-B14F-4D97-AF65-F5344CB8AC3E}">
        <p14:creationId xmlns:p14="http://schemas.microsoft.com/office/powerpoint/2010/main" val="769601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52184" y="460715"/>
            <a:ext cx="8646428" cy="864096"/>
          </a:xfrm>
          <a:noFill/>
          <a:effectLst>
            <a:reflection blurRad="6350" stA="50000" endA="300" endPos="55500" dist="50800" dir="5400000" sy="-100000" algn="bl" rotWithShape="0"/>
          </a:effectLst>
        </p:spPr>
        <p:txBody>
          <a:bodyPr>
            <a:noAutofit/>
          </a:bodyPr>
          <a:lstStyle/>
          <a:p>
            <a:r>
              <a:rPr lang="de-CH" sz="5400" kern="0" cap="none" dirty="0">
                <a:ln w="9525" cap="rnd" cmpd="sng">
                  <a:solidFill>
                    <a:schemeClr val="accent5"/>
                  </a:solidFill>
                  <a:prstDash val="solid"/>
                </a:ln>
                <a:solidFill>
                  <a:schemeClr val="accent5">
                    <a:lumMod val="75000"/>
                  </a:schemeClr>
                </a:solidFill>
                <a:latin typeface="Arial Rounded MT Bold" panose="020F0704030504030204" pitchFamily="34" charset="0"/>
                <a:ea typeface="ADLaM Display" panose="020F0502020204030204" pitchFamily="2" charset="0"/>
                <a:cs typeface="Lao UI" panose="020F0502020204030204" pitchFamily="34" charset="0"/>
              </a:rPr>
              <a:t>Gaststars</a:t>
            </a:r>
          </a:p>
        </p:txBody>
      </p:sp>
      <p:pic>
        <p:nvPicPr>
          <p:cNvPr id="15" name="Grafik 14" descr="Ein Bild, das Screenshot, Text enthält.&#10;&#10;Automatisch generierte Beschreibung">
            <a:extLst>
              <a:ext uri="{FF2B5EF4-FFF2-40B4-BE49-F238E27FC236}">
                <a16:creationId xmlns:a16="http://schemas.microsoft.com/office/drawing/2014/main" id="{7C84BD5D-BE83-FD21-795B-B5A3D01AF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20" y="5157192"/>
            <a:ext cx="8783960" cy="1753893"/>
          </a:xfrm>
          <a:prstGeom prst="rect">
            <a:avLst/>
          </a:prstGeom>
        </p:spPr>
      </p:pic>
      <p:pic>
        <p:nvPicPr>
          <p:cNvPr id="5" name="Grafik 4" descr="Ein Bild, das Kleidung, Menschliches Gesicht, Person, Mann enthält.&#10;&#10;Automatisch generierte Beschreibung">
            <a:extLst>
              <a:ext uri="{FF2B5EF4-FFF2-40B4-BE49-F238E27FC236}">
                <a16:creationId xmlns:a16="http://schemas.microsoft.com/office/drawing/2014/main" id="{7C0110B5-533A-F663-12DD-E098EE31B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 y="0"/>
            <a:ext cx="3347864" cy="1785527"/>
          </a:xfrm>
          <a:prstGeom prst="rect">
            <a:avLst/>
          </a:prstGeom>
        </p:spPr>
      </p:pic>
      <p:sp>
        <p:nvSpPr>
          <p:cNvPr id="3" name="Textfeld 2">
            <a:extLst>
              <a:ext uri="{FF2B5EF4-FFF2-40B4-BE49-F238E27FC236}">
                <a16:creationId xmlns:a16="http://schemas.microsoft.com/office/drawing/2014/main" id="{39E865A2-63E1-0E64-83F6-D83624701B96}"/>
              </a:ext>
            </a:extLst>
          </p:cNvPr>
          <p:cNvSpPr txBox="1"/>
          <p:nvPr/>
        </p:nvSpPr>
        <p:spPr>
          <a:xfrm>
            <a:off x="971600" y="2065791"/>
            <a:ext cx="7632313" cy="4839017"/>
          </a:xfrm>
          <a:prstGeom prst="rect">
            <a:avLst/>
          </a:prstGeom>
          <a:noFill/>
        </p:spPr>
        <p:txBody>
          <a:bodyPr wrap="square" numCol="2">
            <a:spAutoFit/>
          </a:bodyPr>
          <a:lstStyle/>
          <a:p>
            <a:pPr algn="l">
              <a:lnSpc>
                <a:spcPts val="3000"/>
              </a:lnSpc>
              <a:spcAft>
                <a:spcPts val="600"/>
              </a:spcAft>
            </a:pPr>
            <a:r>
              <a:rPr lang="de-CH" sz="2000" dirty="0">
                <a:ln w="3175">
                  <a:solidFill>
                    <a:schemeClr val="bg1">
                      <a:lumMod val="65000"/>
                      <a:lumOff val="35000"/>
                    </a:schemeClr>
                  </a:solidFill>
                </a:ln>
                <a:solidFill>
                  <a:srgbClr val="002060"/>
                </a:solidFill>
                <a:latin typeface="Arial Rounded MT Bold" panose="020F0704030504030204" pitchFamily="34" charset="0"/>
              </a:rPr>
              <a:t>Arnold Schwarzenegger </a:t>
            </a:r>
            <a:r>
              <a:rPr lang="de-CH" sz="2000" i="1" dirty="0">
                <a:ln w="3175">
                  <a:solidFill>
                    <a:schemeClr val="bg1">
                      <a:lumMod val="65000"/>
                      <a:lumOff val="35000"/>
                    </a:schemeClr>
                  </a:solidFill>
                </a:ln>
                <a:solidFill>
                  <a:srgbClr val="002060"/>
                </a:solidFill>
                <a:latin typeface="Arial Rounded MT Bold" panose="020F0704030504030204" pitchFamily="34" charset="0"/>
              </a:rPr>
              <a:t>(Terminator)</a:t>
            </a:r>
          </a:p>
          <a:p>
            <a:pPr algn="l">
              <a:lnSpc>
                <a:spcPts val="3000"/>
              </a:lnSpc>
              <a:spcAft>
                <a:spcPts val="600"/>
              </a:spcAft>
            </a:pPr>
            <a:r>
              <a:rPr lang="de-CH" sz="2000" dirty="0">
                <a:ln w="3175">
                  <a:solidFill>
                    <a:schemeClr val="bg1">
                      <a:lumMod val="65000"/>
                      <a:lumOff val="35000"/>
                    </a:schemeClr>
                  </a:solidFill>
                </a:ln>
                <a:solidFill>
                  <a:srgbClr val="002060"/>
                </a:solidFill>
                <a:latin typeface="Arial Rounded MT Bold" panose="020F0704030504030204" pitchFamily="34" charset="0"/>
              </a:rPr>
              <a:t>Martin</a:t>
            </a:r>
            <a:r>
              <a:rPr lang="de-CH" sz="2000" i="1" dirty="0">
                <a:ln w="3175">
                  <a:solidFill>
                    <a:schemeClr val="bg1">
                      <a:lumMod val="65000"/>
                      <a:lumOff val="35000"/>
                    </a:schemeClr>
                  </a:solidFill>
                </a:ln>
                <a:solidFill>
                  <a:srgbClr val="002060"/>
                </a:solidFill>
                <a:latin typeface="Arial Rounded MT Bold" panose="020F0704030504030204" pitchFamily="34" charset="0"/>
              </a:rPr>
              <a:t> </a:t>
            </a:r>
            <a:r>
              <a:rPr lang="de-CH" sz="2000" dirty="0">
                <a:ln w="3175">
                  <a:solidFill>
                    <a:schemeClr val="bg1">
                      <a:lumMod val="65000"/>
                      <a:lumOff val="35000"/>
                    </a:schemeClr>
                  </a:solidFill>
                </a:ln>
                <a:solidFill>
                  <a:srgbClr val="002060"/>
                </a:solidFill>
                <a:latin typeface="Arial Rounded MT Bold" panose="020F0704030504030204" pitchFamily="34" charset="0"/>
              </a:rPr>
              <a:t>Sheen</a:t>
            </a:r>
            <a:r>
              <a:rPr lang="de-CH" sz="2000" i="1" dirty="0">
                <a:ln w="3175">
                  <a:solidFill>
                    <a:schemeClr val="bg1">
                      <a:lumMod val="65000"/>
                      <a:lumOff val="35000"/>
                    </a:schemeClr>
                  </a:solidFill>
                </a:ln>
                <a:solidFill>
                  <a:srgbClr val="002060"/>
                </a:solidFill>
                <a:latin typeface="Arial Rounded MT Bold" panose="020F0704030504030204" pitchFamily="34" charset="0"/>
              </a:rPr>
              <a:t> </a:t>
            </a:r>
            <a:br>
              <a:rPr lang="de-CH" sz="2000" i="1" dirty="0">
                <a:ln w="3175">
                  <a:solidFill>
                    <a:schemeClr val="bg1">
                      <a:lumMod val="65000"/>
                      <a:lumOff val="35000"/>
                    </a:schemeClr>
                  </a:solidFill>
                </a:ln>
                <a:solidFill>
                  <a:srgbClr val="002060"/>
                </a:solidFill>
                <a:latin typeface="Arial Rounded MT Bold" panose="020F0704030504030204" pitchFamily="34" charset="0"/>
              </a:rPr>
            </a:br>
            <a:r>
              <a:rPr lang="de-CH" sz="2000" i="1" dirty="0">
                <a:ln w="3175">
                  <a:solidFill>
                    <a:schemeClr val="bg1">
                      <a:lumMod val="65000"/>
                      <a:lumOff val="35000"/>
                    </a:schemeClr>
                  </a:solidFill>
                </a:ln>
                <a:solidFill>
                  <a:srgbClr val="002060"/>
                </a:solidFill>
                <a:latin typeface="Arial Rounded MT Bold" panose="020F0704030504030204" pitchFamily="34" charset="0"/>
              </a:rPr>
              <a:t>(Wall </a:t>
            </a:r>
            <a:r>
              <a:rPr lang="de-CH" sz="2000" i="1">
                <a:ln w="3175">
                  <a:solidFill>
                    <a:schemeClr val="bg1">
                      <a:lumMod val="65000"/>
                      <a:lumOff val="35000"/>
                    </a:schemeClr>
                  </a:solidFill>
                </a:ln>
                <a:solidFill>
                  <a:srgbClr val="002060"/>
                </a:solidFill>
                <a:latin typeface="Arial Rounded MT Bold" panose="020F0704030504030204" pitchFamily="34" charset="0"/>
              </a:rPr>
              <a:t>Street)</a:t>
            </a:r>
            <a:endParaRPr lang="de-CH" sz="2000" i="1" dirty="0">
              <a:ln w="3175">
                <a:solidFill>
                  <a:schemeClr val="bg1">
                    <a:lumMod val="65000"/>
                    <a:lumOff val="35000"/>
                  </a:schemeClr>
                </a:solidFill>
              </a:ln>
              <a:solidFill>
                <a:srgbClr val="002060"/>
              </a:solidFill>
              <a:latin typeface="Arial Rounded MT Bold" panose="020F0704030504030204" pitchFamily="34" charset="0"/>
            </a:endParaRPr>
          </a:p>
          <a:p>
            <a:pPr algn="l">
              <a:lnSpc>
                <a:spcPts val="3000"/>
              </a:lnSpc>
              <a:spcAft>
                <a:spcPts val="600"/>
              </a:spcAft>
            </a:pPr>
            <a:r>
              <a:rPr lang="de-CH" sz="2000" i="1" dirty="0">
                <a:ln w="3175">
                  <a:solidFill>
                    <a:schemeClr val="bg1">
                      <a:lumMod val="65000"/>
                      <a:lumOff val="35000"/>
                    </a:schemeClr>
                  </a:solidFill>
                </a:ln>
                <a:solidFill>
                  <a:srgbClr val="002060"/>
                </a:solidFill>
                <a:latin typeface="Arial Rounded MT Bold" panose="020F0704030504030204" pitchFamily="34" charset="0"/>
              </a:rPr>
              <a:t>Leslie Nielsen </a:t>
            </a:r>
            <a:br>
              <a:rPr lang="de-CH" sz="2000" i="1" dirty="0">
                <a:ln w="3175">
                  <a:solidFill>
                    <a:schemeClr val="bg1">
                      <a:lumMod val="65000"/>
                      <a:lumOff val="35000"/>
                    </a:schemeClr>
                  </a:solidFill>
                </a:ln>
                <a:solidFill>
                  <a:srgbClr val="002060"/>
                </a:solidFill>
                <a:latin typeface="Arial Rounded MT Bold" panose="020F0704030504030204" pitchFamily="34" charset="0"/>
              </a:rPr>
            </a:br>
            <a:r>
              <a:rPr lang="de-CH" sz="2000" i="1" dirty="0">
                <a:ln w="3175">
                  <a:solidFill>
                    <a:schemeClr val="bg1">
                      <a:lumMod val="65000"/>
                      <a:lumOff val="35000"/>
                    </a:schemeClr>
                  </a:solidFill>
                </a:ln>
                <a:solidFill>
                  <a:srgbClr val="002060"/>
                </a:solidFill>
                <a:latin typeface="Arial Rounded MT Bold" panose="020F0704030504030204" pitchFamily="34" charset="0"/>
              </a:rPr>
              <a:t>(Die nackte Kanone)</a:t>
            </a:r>
          </a:p>
          <a:p>
            <a:pPr algn="l">
              <a:lnSpc>
                <a:spcPts val="3000"/>
              </a:lnSpc>
              <a:spcAft>
                <a:spcPts val="600"/>
              </a:spcAft>
            </a:pPr>
            <a:r>
              <a:rPr lang="de-CH" sz="2000" i="1" dirty="0">
                <a:ln w="3175">
                  <a:solidFill>
                    <a:schemeClr val="bg1">
                      <a:lumMod val="65000"/>
                      <a:lumOff val="35000"/>
                    </a:schemeClr>
                  </a:solidFill>
                </a:ln>
                <a:solidFill>
                  <a:srgbClr val="002060"/>
                </a:solidFill>
                <a:latin typeface="Arial Rounded MT Bold" panose="020F0704030504030204" pitchFamily="34" charset="0"/>
              </a:rPr>
              <a:t>Nick Nolte </a:t>
            </a:r>
            <a:br>
              <a:rPr lang="de-CH" sz="2000" i="1" dirty="0">
                <a:ln w="3175">
                  <a:solidFill>
                    <a:schemeClr val="bg1">
                      <a:lumMod val="65000"/>
                      <a:lumOff val="35000"/>
                    </a:schemeClr>
                  </a:solidFill>
                </a:ln>
                <a:solidFill>
                  <a:srgbClr val="002060"/>
                </a:solidFill>
                <a:latin typeface="Arial Rounded MT Bold" panose="020F0704030504030204" pitchFamily="34" charset="0"/>
              </a:rPr>
            </a:br>
            <a:r>
              <a:rPr lang="de-CH" sz="2000" i="1" dirty="0">
                <a:ln w="3175">
                  <a:solidFill>
                    <a:schemeClr val="bg1">
                      <a:lumMod val="65000"/>
                      <a:lumOff val="35000"/>
                    </a:schemeClr>
                  </a:solidFill>
                </a:ln>
                <a:solidFill>
                  <a:srgbClr val="002060"/>
                </a:solidFill>
                <a:latin typeface="Arial Rounded MT Bold" panose="020F0704030504030204" pitchFamily="34" charset="0"/>
              </a:rPr>
              <a:t>(nur 48 Stunden)</a:t>
            </a:r>
          </a:p>
          <a:p>
            <a:pPr algn="l">
              <a:lnSpc>
                <a:spcPts val="3000"/>
              </a:lnSpc>
              <a:spcAft>
                <a:spcPts val="600"/>
              </a:spcAft>
            </a:pPr>
            <a:endParaRPr lang="de-CH" sz="2000" i="1" dirty="0">
              <a:ln w="3175">
                <a:solidFill>
                  <a:schemeClr val="bg1">
                    <a:lumMod val="65000"/>
                    <a:lumOff val="35000"/>
                  </a:schemeClr>
                </a:solidFill>
              </a:ln>
              <a:solidFill>
                <a:srgbClr val="002060"/>
              </a:solidFill>
              <a:latin typeface="Arial Rounded MT Bold" panose="020F0704030504030204" pitchFamily="34" charset="0"/>
              <a:hlinkClick r:id="rId4" tooltip="Tom Selleck">
                <a:extLst>
                  <a:ext uri="{A12FA001-AC4F-418D-AE19-62706E023703}">
                    <ahyp:hlinkClr xmlns:ahyp="http://schemas.microsoft.com/office/drawing/2018/hyperlinkcolor" val="tx"/>
                  </a:ext>
                </a:extLst>
              </a:hlinkClick>
            </a:endParaRPr>
          </a:p>
          <a:p>
            <a:pPr algn="l">
              <a:lnSpc>
                <a:spcPts val="3000"/>
              </a:lnSpc>
              <a:spcAft>
                <a:spcPts val="600"/>
              </a:spcAft>
            </a:pPr>
            <a:endParaRPr lang="de-CH" sz="2000" i="1" dirty="0">
              <a:ln w="3175">
                <a:solidFill>
                  <a:schemeClr val="bg1">
                    <a:lumMod val="65000"/>
                    <a:lumOff val="35000"/>
                  </a:schemeClr>
                </a:solidFill>
              </a:ln>
              <a:solidFill>
                <a:srgbClr val="002060"/>
              </a:solidFill>
              <a:latin typeface="Arial Rounded MT Bold" panose="020F0704030504030204" pitchFamily="34" charset="0"/>
              <a:hlinkClick r:id="rId4" tooltip="Tom Selleck">
                <a:extLst>
                  <a:ext uri="{A12FA001-AC4F-418D-AE19-62706E023703}">
                    <ahyp:hlinkClr xmlns:ahyp="http://schemas.microsoft.com/office/drawing/2018/hyperlinkcolor" val="tx"/>
                  </a:ext>
                </a:extLst>
              </a:hlinkClick>
            </a:endParaRPr>
          </a:p>
          <a:p>
            <a:pPr algn="l">
              <a:lnSpc>
                <a:spcPts val="3000"/>
              </a:lnSpc>
              <a:spcAft>
                <a:spcPts val="600"/>
              </a:spcAft>
            </a:pPr>
            <a:endParaRPr lang="de-CH" sz="2000" i="1" dirty="0">
              <a:ln w="3175">
                <a:solidFill>
                  <a:schemeClr val="bg1">
                    <a:lumMod val="65000"/>
                    <a:lumOff val="35000"/>
                  </a:schemeClr>
                </a:solidFill>
              </a:ln>
              <a:solidFill>
                <a:srgbClr val="002060"/>
              </a:solidFill>
              <a:latin typeface="Arial Rounded MT Bold" panose="020F0704030504030204" pitchFamily="34" charset="0"/>
              <a:hlinkClick r:id="rId4" tooltip="Tom Selleck">
                <a:extLst>
                  <a:ext uri="{A12FA001-AC4F-418D-AE19-62706E023703}">
                    <ahyp:hlinkClr xmlns:ahyp="http://schemas.microsoft.com/office/drawing/2018/hyperlinkcolor" val="tx"/>
                  </a:ext>
                </a:extLst>
              </a:hlinkClick>
            </a:endParaRPr>
          </a:p>
          <a:p>
            <a:pPr algn="l">
              <a:lnSpc>
                <a:spcPts val="3000"/>
              </a:lnSpc>
              <a:spcAft>
                <a:spcPts val="600"/>
              </a:spcAft>
            </a:pPr>
            <a:r>
              <a:rPr lang="de-CH" sz="2000" dirty="0">
                <a:ln w="3175">
                  <a:solidFill>
                    <a:schemeClr val="bg1">
                      <a:lumMod val="65000"/>
                      <a:lumOff val="35000"/>
                    </a:schemeClr>
                  </a:solidFill>
                </a:ln>
                <a:solidFill>
                  <a:srgbClr val="002060"/>
                </a:solidFill>
                <a:latin typeface="Arial Rounded MT Bold" panose="020F0704030504030204" pitchFamily="34" charset="0"/>
              </a:rPr>
              <a:t>Tom Selleck </a:t>
            </a:r>
            <a:br>
              <a:rPr lang="de-CH" sz="2000" i="1" dirty="0">
                <a:ln w="3175">
                  <a:solidFill>
                    <a:schemeClr val="bg1">
                      <a:lumMod val="65000"/>
                      <a:lumOff val="35000"/>
                    </a:schemeClr>
                  </a:solidFill>
                </a:ln>
                <a:solidFill>
                  <a:srgbClr val="002060"/>
                </a:solidFill>
                <a:latin typeface="Arial Rounded MT Bold" panose="020F0704030504030204" pitchFamily="34" charset="0"/>
              </a:rPr>
            </a:br>
            <a:r>
              <a:rPr lang="de-CH" sz="2000" i="1" dirty="0">
                <a:ln w="3175">
                  <a:solidFill>
                    <a:schemeClr val="bg1">
                      <a:lumMod val="65000"/>
                      <a:lumOff val="35000"/>
                    </a:schemeClr>
                  </a:solidFill>
                </a:ln>
                <a:solidFill>
                  <a:srgbClr val="002060"/>
                </a:solidFill>
                <a:latin typeface="Arial Rounded MT Bold" panose="020F0704030504030204" pitchFamily="34" charset="0"/>
              </a:rPr>
              <a:t>(Magnum)</a:t>
            </a:r>
          </a:p>
          <a:p>
            <a:pPr algn="l">
              <a:lnSpc>
                <a:spcPts val="3000"/>
              </a:lnSpc>
              <a:spcAft>
                <a:spcPts val="600"/>
              </a:spcAft>
            </a:pPr>
            <a:r>
              <a:rPr lang="de-CH" sz="2000" dirty="0">
                <a:ln w="3175">
                  <a:solidFill>
                    <a:schemeClr val="bg1">
                      <a:lumMod val="65000"/>
                      <a:lumOff val="35000"/>
                    </a:schemeClr>
                  </a:solidFill>
                </a:ln>
                <a:solidFill>
                  <a:srgbClr val="002060"/>
                </a:solidFill>
                <a:latin typeface="Arial Rounded MT Bold" panose="020F0704030504030204" pitchFamily="34" charset="0"/>
              </a:rPr>
              <a:t>Don Johnson</a:t>
            </a:r>
            <a:br>
              <a:rPr lang="de-CH" sz="2000" i="1" dirty="0">
                <a:ln w="3175">
                  <a:solidFill>
                    <a:schemeClr val="bg1">
                      <a:lumMod val="65000"/>
                      <a:lumOff val="35000"/>
                    </a:schemeClr>
                  </a:solidFill>
                </a:ln>
                <a:solidFill>
                  <a:srgbClr val="002060"/>
                </a:solidFill>
                <a:latin typeface="Arial Rounded MT Bold" panose="020F0704030504030204" pitchFamily="34" charset="0"/>
              </a:rPr>
            </a:br>
            <a:r>
              <a:rPr lang="de-CH" sz="2000" i="1" dirty="0">
                <a:ln w="3175">
                  <a:solidFill>
                    <a:schemeClr val="bg1">
                      <a:lumMod val="65000"/>
                      <a:lumOff val="35000"/>
                    </a:schemeClr>
                  </a:solidFill>
                </a:ln>
                <a:solidFill>
                  <a:srgbClr val="002060"/>
                </a:solidFill>
                <a:latin typeface="Arial Rounded MT Bold" panose="020F0704030504030204" pitchFamily="34" charset="0"/>
              </a:rPr>
              <a:t>(Miami </a:t>
            </a:r>
            <a:r>
              <a:rPr lang="de-CH" sz="2000" i="1" dirty="0" err="1">
                <a:ln w="3175">
                  <a:solidFill>
                    <a:schemeClr val="bg1">
                      <a:lumMod val="65000"/>
                      <a:lumOff val="35000"/>
                    </a:schemeClr>
                  </a:solidFill>
                </a:ln>
                <a:solidFill>
                  <a:srgbClr val="002060"/>
                </a:solidFill>
                <a:latin typeface="Arial Rounded MT Bold" panose="020F0704030504030204" pitchFamily="34" charset="0"/>
              </a:rPr>
              <a:t>Vice</a:t>
            </a:r>
            <a:r>
              <a:rPr lang="de-CH" sz="2000" i="1" dirty="0">
                <a:ln w="3175">
                  <a:solidFill>
                    <a:schemeClr val="bg1">
                      <a:lumMod val="65000"/>
                      <a:lumOff val="35000"/>
                    </a:schemeClr>
                  </a:solidFill>
                </a:ln>
                <a:solidFill>
                  <a:srgbClr val="002060"/>
                </a:solidFill>
                <a:latin typeface="Arial Rounded MT Bold" panose="020F0704030504030204" pitchFamily="34" charset="0"/>
              </a:rPr>
              <a:t>)</a:t>
            </a:r>
          </a:p>
          <a:p>
            <a:pPr algn="l">
              <a:lnSpc>
                <a:spcPts val="3000"/>
              </a:lnSpc>
              <a:spcAft>
                <a:spcPts val="600"/>
              </a:spcAft>
            </a:pPr>
            <a:r>
              <a:rPr lang="de-CH" sz="2000" dirty="0">
                <a:ln w="3175">
                  <a:solidFill>
                    <a:schemeClr val="bg1">
                      <a:lumMod val="65000"/>
                      <a:lumOff val="35000"/>
                    </a:schemeClr>
                  </a:solidFill>
                </a:ln>
                <a:solidFill>
                  <a:srgbClr val="002060"/>
                </a:solidFill>
                <a:latin typeface="Arial Rounded MT Bold" panose="020F0704030504030204" pitchFamily="34" charset="0"/>
              </a:rPr>
              <a:t>Mark Hamill </a:t>
            </a:r>
            <a:br>
              <a:rPr lang="de-CH" sz="2000" i="1" dirty="0">
                <a:ln w="3175">
                  <a:solidFill>
                    <a:schemeClr val="bg1">
                      <a:lumMod val="65000"/>
                      <a:lumOff val="35000"/>
                    </a:schemeClr>
                  </a:solidFill>
                </a:ln>
                <a:solidFill>
                  <a:srgbClr val="002060"/>
                </a:solidFill>
                <a:latin typeface="Arial Rounded MT Bold" panose="020F0704030504030204" pitchFamily="34" charset="0"/>
              </a:rPr>
            </a:br>
            <a:r>
              <a:rPr lang="de-CH" sz="2000" i="1" dirty="0">
                <a:ln w="3175">
                  <a:solidFill>
                    <a:schemeClr val="bg1">
                      <a:lumMod val="65000"/>
                      <a:lumOff val="35000"/>
                    </a:schemeClr>
                  </a:solidFill>
                </a:ln>
                <a:solidFill>
                  <a:srgbClr val="002060"/>
                </a:solidFill>
                <a:latin typeface="Arial Rounded MT Bold" panose="020F0704030504030204" pitchFamily="34" charset="0"/>
              </a:rPr>
              <a:t>(Star Wars)</a:t>
            </a:r>
          </a:p>
          <a:p>
            <a:pPr algn="l">
              <a:lnSpc>
                <a:spcPts val="3000"/>
              </a:lnSpc>
              <a:spcAft>
                <a:spcPts val="600"/>
              </a:spcAft>
            </a:pPr>
            <a:r>
              <a:rPr lang="de-CH" sz="2000" i="1" dirty="0">
                <a:ln w="3175">
                  <a:solidFill>
                    <a:schemeClr val="bg1">
                      <a:lumMod val="65000"/>
                      <a:lumOff val="35000"/>
                    </a:schemeClr>
                  </a:solidFill>
                </a:ln>
                <a:solidFill>
                  <a:srgbClr val="002060"/>
                </a:solidFill>
                <a:latin typeface="Arial Rounded MT Bold" panose="020F0704030504030204" pitchFamily="34" charset="0"/>
              </a:rPr>
              <a:t>Larry Hagmann</a:t>
            </a:r>
            <a:br>
              <a:rPr lang="de-CH" sz="2000" i="1" dirty="0">
                <a:ln w="3175">
                  <a:solidFill>
                    <a:schemeClr val="bg1">
                      <a:lumMod val="65000"/>
                      <a:lumOff val="35000"/>
                    </a:schemeClr>
                  </a:solidFill>
                </a:ln>
                <a:solidFill>
                  <a:srgbClr val="002060"/>
                </a:solidFill>
                <a:latin typeface="Arial Rounded MT Bold" panose="020F0704030504030204" pitchFamily="34" charset="0"/>
              </a:rPr>
            </a:br>
            <a:r>
              <a:rPr lang="de-CH" sz="2000" i="1" dirty="0">
                <a:ln w="3175">
                  <a:solidFill>
                    <a:schemeClr val="bg1">
                      <a:lumMod val="65000"/>
                      <a:lumOff val="35000"/>
                    </a:schemeClr>
                  </a:solidFill>
                </a:ln>
                <a:solidFill>
                  <a:srgbClr val="002060"/>
                </a:solidFill>
                <a:latin typeface="Arial Rounded MT Bold" panose="020F0704030504030204" pitchFamily="34" charset="0"/>
              </a:rPr>
              <a:t>(J.R. Dallas)</a:t>
            </a:r>
          </a:p>
          <a:p>
            <a:pPr algn="l">
              <a:spcAft>
                <a:spcPts val="600"/>
              </a:spcAft>
            </a:pPr>
            <a:r>
              <a:rPr lang="de-CH" sz="2000" i="1" dirty="0" err="1">
                <a:ln w="3175">
                  <a:solidFill>
                    <a:schemeClr val="bg1">
                      <a:lumMod val="65000"/>
                      <a:lumOff val="35000"/>
                    </a:schemeClr>
                  </a:solidFill>
                </a:ln>
                <a:solidFill>
                  <a:srgbClr val="002060"/>
                </a:solidFill>
                <a:latin typeface="Arial Rounded MT Bold" panose="020F0704030504030204" pitchFamily="34" charset="0"/>
              </a:rPr>
              <a:t>uva</a:t>
            </a:r>
            <a:r>
              <a:rPr lang="de-CH" sz="2000" i="1" dirty="0">
                <a:ln w="3175">
                  <a:solidFill>
                    <a:schemeClr val="bg1">
                      <a:lumMod val="65000"/>
                      <a:lumOff val="35000"/>
                    </a:schemeClr>
                  </a:solidFill>
                </a:ln>
                <a:solidFill>
                  <a:srgbClr val="002060"/>
                </a:solidFill>
                <a:latin typeface="Arial Rounded MT Bold" panose="020F0704030504030204" pitchFamily="34" charset="0"/>
              </a:rPr>
              <a:t>.</a:t>
            </a:r>
          </a:p>
        </p:txBody>
      </p:sp>
    </p:spTree>
    <p:extLst>
      <p:ext uri="{BB962C8B-B14F-4D97-AF65-F5344CB8AC3E}">
        <p14:creationId xmlns:p14="http://schemas.microsoft.com/office/powerpoint/2010/main" val="1362103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80020" y="460715"/>
            <a:ext cx="8646428" cy="864096"/>
          </a:xfrm>
          <a:noFill/>
          <a:effectLst>
            <a:reflection blurRad="6350" stA="50000" endA="300" endPos="55500" dist="50800" dir="5400000" sy="-100000" algn="bl" rotWithShape="0"/>
          </a:effectLst>
        </p:spPr>
        <p:txBody>
          <a:bodyPr>
            <a:noAutofit/>
          </a:bodyPr>
          <a:lstStyle/>
          <a:p>
            <a:r>
              <a:rPr lang="de-CH" sz="5400" kern="0" cap="none" dirty="0">
                <a:ln w="9525" cap="rnd" cmpd="sng">
                  <a:solidFill>
                    <a:schemeClr val="accent5"/>
                  </a:solidFill>
                  <a:prstDash val="solid"/>
                </a:ln>
                <a:solidFill>
                  <a:schemeClr val="accent5">
                    <a:lumMod val="75000"/>
                  </a:schemeClr>
                </a:solidFill>
                <a:latin typeface="Arial Rounded MT Bold" panose="020F0704030504030204" pitchFamily="34" charset="0"/>
                <a:ea typeface="ADLaM Display" panose="020F0502020204030204" pitchFamily="2" charset="0"/>
                <a:cs typeface="Lao UI" panose="020F0502020204030204" pitchFamily="34" charset="0"/>
              </a:rPr>
              <a:t>Strassen</a:t>
            </a:r>
          </a:p>
        </p:txBody>
      </p:sp>
      <p:pic>
        <p:nvPicPr>
          <p:cNvPr id="5" name="Grafik 4" descr="Ein Bild, das Kleidung, Menschliches Gesicht, Person, Mann enthält.&#10;&#10;Automatisch generierte Beschreibung">
            <a:extLst>
              <a:ext uri="{FF2B5EF4-FFF2-40B4-BE49-F238E27FC236}">
                <a16:creationId xmlns:a16="http://schemas.microsoft.com/office/drawing/2014/main" id="{7C0110B5-533A-F663-12DD-E098EE31B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 y="0"/>
            <a:ext cx="3347864" cy="1785527"/>
          </a:xfrm>
          <a:prstGeom prst="rect">
            <a:avLst/>
          </a:prstGeom>
        </p:spPr>
      </p:pic>
      <p:pic>
        <p:nvPicPr>
          <p:cNvPr id="15" name="Grafik 14" descr="Ein Bild, das Screenshot, Text enthält.&#10;&#10;Automatisch generierte Beschreibung">
            <a:extLst>
              <a:ext uri="{FF2B5EF4-FFF2-40B4-BE49-F238E27FC236}">
                <a16:creationId xmlns:a16="http://schemas.microsoft.com/office/drawing/2014/main" id="{7C84BD5D-BE83-FD21-795B-B5A3D01AF5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46" y="5157192"/>
            <a:ext cx="8783960" cy="1753893"/>
          </a:xfrm>
          <a:prstGeom prst="rect">
            <a:avLst/>
          </a:prstGeom>
        </p:spPr>
      </p:pic>
      <p:sp>
        <p:nvSpPr>
          <p:cNvPr id="9" name="Textfeld 8">
            <a:extLst>
              <a:ext uri="{FF2B5EF4-FFF2-40B4-BE49-F238E27FC236}">
                <a16:creationId xmlns:a16="http://schemas.microsoft.com/office/drawing/2014/main" id="{BF8A22FB-16C4-E364-847A-20BE7D968CBF}"/>
              </a:ext>
            </a:extLst>
          </p:cNvPr>
          <p:cNvSpPr txBox="1"/>
          <p:nvPr/>
        </p:nvSpPr>
        <p:spPr>
          <a:xfrm>
            <a:off x="914844" y="1564804"/>
            <a:ext cx="7200800" cy="3785652"/>
          </a:xfrm>
          <a:prstGeom prst="rect">
            <a:avLst/>
          </a:prstGeom>
          <a:noFill/>
        </p:spPr>
        <p:txBody>
          <a:bodyPr wrap="square">
            <a:spAutoFit/>
          </a:bodyPr>
          <a:lstStyle/>
          <a:p>
            <a:pPr>
              <a:spcAft>
                <a:spcPts val="600"/>
              </a:spcAft>
            </a:pPr>
            <a:endParaRPr lang="en-US" sz="2000" dirty="0">
              <a:ln w="3175">
                <a:solidFill>
                  <a:schemeClr val="tx1">
                    <a:lumMod val="95000"/>
                  </a:schemeClr>
                </a:solidFill>
              </a:ln>
              <a:solidFill>
                <a:srgbClr val="00B0F0"/>
              </a:solidFill>
              <a:latin typeface="Arial Rounded MT Bold" panose="020F0704030504030204" pitchFamily="34" charset="0"/>
            </a:endParaRPr>
          </a:p>
          <a:p>
            <a:pPr>
              <a:spcAft>
                <a:spcPts val="600"/>
              </a:spcAft>
            </a:pPr>
            <a:r>
              <a:rPr lang="de-DE" sz="2000" i="1" dirty="0">
                <a:ln w="3175">
                  <a:solidFill>
                    <a:schemeClr val="bg1">
                      <a:lumMod val="65000"/>
                      <a:lumOff val="35000"/>
                    </a:schemeClr>
                  </a:solidFill>
                </a:ln>
                <a:solidFill>
                  <a:srgbClr val="002060"/>
                </a:solidFill>
                <a:latin typeface="Arial Rounded MT Bold" panose="020F0704030504030204" pitchFamily="34" charset="0"/>
              </a:rPr>
              <a:t>Die Serie spielte auf den echten </a:t>
            </a:r>
            <a:r>
              <a:rPr lang="de-DE" sz="2000" i="1" dirty="0" err="1">
                <a:ln w="3175">
                  <a:solidFill>
                    <a:schemeClr val="bg1">
                      <a:lumMod val="65000"/>
                      <a:lumOff val="35000"/>
                    </a:schemeClr>
                  </a:solidFill>
                </a:ln>
                <a:solidFill>
                  <a:srgbClr val="002060"/>
                </a:solidFill>
                <a:latin typeface="Arial Rounded MT Bold" panose="020F0704030504030204" pitchFamily="34" charset="0"/>
              </a:rPr>
              <a:t>Strassen</a:t>
            </a:r>
            <a:r>
              <a:rPr lang="de-DE" sz="2000" i="1" dirty="0">
                <a:ln w="3175">
                  <a:solidFill>
                    <a:schemeClr val="bg1">
                      <a:lumMod val="65000"/>
                      <a:lumOff val="35000"/>
                    </a:schemeClr>
                  </a:solidFill>
                </a:ln>
                <a:solidFill>
                  <a:srgbClr val="002060"/>
                </a:solidFill>
                <a:latin typeface="Arial Rounded MT Bold" panose="020F0704030504030204" pitchFamily="34" charset="0"/>
              </a:rPr>
              <a:t> von San Francisco u.a.</a:t>
            </a:r>
            <a:endParaRPr lang="en-US" sz="2000" i="1" dirty="0">
              <a:ln w="3175">
                <a:solidFill>
                  <a:schemeClr val="tx1">
                    <a:lumMod val="95000"/>
                  </a:schemeClr>
                </a:solidFill>
              </a:ln>
              <a:solidFill>
                <a:srgbClr val="00B0F0"/>
              </a:solidFill>
              <a:latin typeface="Arial Rounded MT Bold" panose="020F0704030504030204" pitchFamily="34" charset="0"/>
            </a:endParaRPr>
          </a:p>
          <a:p>
            <a:pPr marL="342900" indent="-342900">
              <a:spcAft>
                <a:spcPts val="600"/>
              </a:spcAft>
              <a:buFont typeface="Arial" panose="020B0604020202020204" pitchFamily="34" charset="0"/>
              <a:buChar char="•"/>
            </a:pPr>
            <a:r>
              <a:rPr lang="en-US" sz="2000" i="1" dirty="0">
                <a:ln w="3175">
                  <a:solidFill>
                    <a:schemeClr val="bg1">
                      <a:lumMod val="65000"/>
                      <a:lumOff val="35000"/>
                    </a:schemeClr>
                  </a:solidFill>
                </a:ln>
                <a:solidFill>
                  <a:srgbClr val="002060"/>
                </a:solidFill>
                <a:latin typeface="Arial Rounded MT Bold" panose="020F0704030504030204" pitchFamily="34" charset="0"/>
              </a:rPr>
              <a:t>Market Street</a:t>
            </a:r>
          </a:p>
          <a:p>
            <a:pPr marL="342900" indent="-342900">
              <a:spcAft>
                <a:spcPts val="600"/>
              </a:spcAft>
              <a:buFont typeface="Arial" panose="020B0604020202020204" pitchFamily="34" charset="0"/>
              <a:buChar char="•"/>
            </a:pPr>
            <a:r>
              <a:rPr lang="en-US" sz="2000" i="1" dirty="0">
                <a:ln w="3175">
                  <a:solidFill>
                    <a:schemeClr val="bg1">
                      <a:lumMod val="65000"/>
                      <a:lumOff val="35000"/>
                    </a:schemeClr>
                  </a:solidFill>
                </a:ln>
                <a:solidFill>
                  <a:srgbClr val="002060"/>
                </a:solidFill>
                <a:latin typeface="Arial Rounded MT Bold" panose="020F0704030504030204" pitchFamily="34" charset="0"/>
              </a:rPr>
              <a:t>Lombard Street  </a:t>
            </a:r>
            <a:endParaRPr lang="en-US" sz="1600" dirty="0">
              <a:ln w="3175">
                <a:solidFill>
                  <a:schemeClr val="bg1">
                    <a:lumMod val="65000"/>
                    <a:lumOff val="35000"/>
                  </a:schemeClr>
                </a:solidFill>
              </a:ln>
              <a:solidFill>
                <a:srgbClr val="002060"/>
              </a:solidFill>
              <a:latin typeface="Arial Rounded MT Bold" panose="020F0704030504030204" pitchFamily="34" charset="0"/>
            </a:endParaRPr>
          </a:p>
          <a:p>
            <a:pPr marL="342900" indent="-342900">
              <a:spcAft>
                <a:spcPts val="600"/>
              </a:spcAft>
              <a:buFont typeface="Arial" panose="020B0604020202020204" pitchFamily="34" charset="0"/>
              <a:buChar char="•"/>
            </a:pPr>
            <a:r>
              <a:rPr lang="en-US" sz="2000" i="1" dirty="0">
                <a:ln w="3175">
                  <a:solidFill>
                    <a:schemeClr val="bg1">
                      <a:lumMod val="65000"/>
                      <a:lumOff val="35000"/>
                    </a:schemeClr>
                  </a:solidFill>
                </a:ln>
                <a:solidFill>
                  <a:srgbClr val="002060"/>
                </a:solidFill>
                <a:latin typeface="Arial Rounded MT Bold" panose="020F0704030504030204" pitchFamily="34" charset="0"/>
              </a:rPr>
              <a:t>Powell Street</a:t>
            </a:r>
          </a:p>
          <a:p>
            <a:pPr marL="342900" indent="-342900">
              <a:spcAft>
                <a:spcPts val="600"/>
              </a:spcAft>
              <a:buFont typeface="Arial" panose="020B0604020202020204" pitchFamily="34" charset="0"/>
              <a:buChar char="•"/>
            </a:pPr>
            <a:r>
              <a:rPr lang="en-US" sz="2000" i="1" dirty="0">
                <a:ln w="3175">
                  <a:solidFill>
                    <a:schemeClr val="bg1">
                      <a:lumMod val="65000"/>
                      <a:lumOff val="35000"/>
                    </a:schemeClr>
                  </a:solidFill>
                </a:ln>
                <a:solidFill>
                  <a:srgbClr val="002060"/>
                </a:solidFill>
                <a:latin typeface="Arial Rounded MT Bold" panose="020F0704030504030204" pitchFamily="34" charset="0"/>
              </a:rPr>
              <a:t>Broadway</a:t>
            </a:r>
          </a:p>
          <a:p>
            <a:pPr marL="342900" indent="-342900">
              <a:spcAft>
                <a:spcPts val="600"/>
              </a:spcAft>
              <a:buFont typeface="Arial" panose="020B0604020202020204" pitchFamily="34" charset="0"/>
              <a:buChar char="•"/>
            </a:pPr>
            <a:r>
              <a:rPr lang="en-US" sz="2000" i="1" dirty="0">
                <a:ln w="3175">
                  <a:solidFill>
                    <a:schemeClr val="bg1">
                      <a:lumMod val="65000"/>
                      <a:lumOff val="35000"/>
                    </a:schemeClr>
                  </a:solidFill>
                </a:ln>
                <a:solidFill>
                  <a:srgbClr val="002060"/>
                </a:solidFill>
                <a:latin typeface="Arial Rounded MT Bold" panose="020F0704030504030204" pitchFamily="34" charset="0"/>
              </a:rPr>
              <a:t>Golden Gate Bridge</a:t>
            </a:r>
          </a:p>
          <a:p>
            <a:pPr marL="342900" indent="-342900">
              <a:spcAft>
                <a:spcPts val="600"/>
              </a:spcAft>
              <a:buFont typeface="Arial" panose="020B0604020202020204" pitchFamily="34" charset="0"/>
              <a:buChar char="•"/>
            </a:pPr>
            <a:r>
              <a:rPr lang="en-US" sz="2000" i="1" dirty="0">
                <a:ln w="3175">
                  <a:solidFill>
                    <a:schemeClr val="bg1">
                      <a:lumMod val="65000"/>
                      <a:lumOff val="35000"/>
                    </a:schemeClr>
                  </a:solidFill>
                </a:ln>
                <a:solidFill>
                  <a:srgbClr val="002060"/>
                </a:solidFill>
                <a:latin typeface="Arial Rounded MT Bold" panose="020F0704030504030204" pitchFamily="34" charset="0"/>
              </a:rPr>
              <a:t>Chinatown</a:t>
            </a:r>
          </a:p>
          <a:p>
            <a:pPr algn="l">
              <a:spcAft>
                <a:spcPts val="600"/>
              </a:spcAft>
            </a:pPr>
            <a:endParaRPr lang="de-CH" sz="2000" dirty="0">
              <a:ln w="3175">
                <a:solidFill>
                  <a:schemeClr val="tx1">
                    <a:lumMod val="95000"/>
                  </a:schemeClr>
                </a:solidFill>
              </a:ln>
              <a:solidFill>
                <a:srgbClr val="00B0F0"/>
              </a:solidFill>
              <a:latin typeface="Arial Rounded MT Bold" panose="020F0704030504030204" pitchFamily="34" charset="0"/>
            </a:endParaRPr>
          </a:p>
        </p:txBody>
      </p:sp>
      <p:pic>
        <p:nvPicPr>
          <p:cNvPr id="1026" name="Picture 2" descr="Lombard Street | San Francisco Travel">
            <a:extLst>
              <a:ext uri="{FF2B5EF4-FFF2-40B4-BE49-F238E27FC236}">
                <a16:creationId xmlns:a16="http://schemas.microsoft.com/office/drawing/2014/main" id="{E08D256C-D270-1EFE-E24D-41221BFA51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3" y="2357164"/>
            <a:ext cx="2952328" cy="165330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Gerade Verbindung mit Pfeil 3">
            <a:extLst>
              <a:ext uri="{FF2B5EF4-FFF2-40B4-BE49-F238E27FC236}">
                <a16:creationId xmlns:a16="http://schemas.microsoft.com/office/drawing/2014/main" id="{8049A92D-94F1-B4C0-3378-23AC9B94B194}"/>
              </a:ext>
            </a:extLst>
          </p:cNvPr>
          <p:cNvCxnSpPr/>
          <p:nvPr/>
        </p:nvCxnSpPr>
        <p:spPr>
          <a:xfrm>
            <a:off x="3491880" y="3212976"/>
            <a:ext cx="720080" cy="0"/>
          </a:xfrm>
          <a:prstGeom prst="straightConnector1">
            <a:avLst/>
          </a:prstGeom>
          <a:ln w="76200">
            <a:solidFill>
              <a:schemeClr val="accent2">
                <a:lumMod val="20000"/>
                <a:lumOff val="80000"/>
              </a:schemeClr>
            </a:solidFill>
            <a:tailEnd type="triangle"/>
          </a:ln>
        </p:spPr>
        <p:style>
          <a:lnRef idx="1">
            <a:schemeClr val="accent5"/>
          </a:lnRef>
          <a:fillRef idx="0">
            <a:schemeClr val="accent5"/>
          </a:fillRef>
          <a:effectRef idx="0">
            <a:schemeClr val="accent5"/>
          </a:effectRef>
          <a:fontRef idx="minor">
            <a:schemeClr val="tx1"/>
          </a:fontRef>
        </p:style>
      </p:cxnSp>
      <p:pic>
        <p:nvPicPr>
          <p:cNvPr id="6" name="Grafik 5">
            <a:extLst>
              <a:ext uri="{FF2B5EF4-FFF2-40B4-BE49-F238E27FC236}">
                <a16:creationId xmlns:a16="http://schemas.microsoft.com/office/drawing/2014/main" id="{BB12DB12-5019-07B4-AA0C-AADD8769F983}"/>
              </a:ext>
            </a:extLst>
          </p:cNvPr>
          <p:cNvPicPr>
            <a:picLocks noChangeAspect="1"/>
          </p:cNvPicPr>
          <p:nvPr/>
        </p:nvPicPr>
        <p:blipFill>
          <a:blip r:embed="rId6"/>
          <a:stretch>
            <a:fillRect/>
          </a:stretch>
        </p:blipFill>
        <p:spPr>
          <a:xfrm>
            <a:off x="5076056" y="4106857"/>
            <a:ext cx="2705100" cy="1685925"/>
          </a:xfrm>
          <a:prstGeom prst="rect">
            <a:avLst/>
          </a:prstGeom>
        </p:spPr>
      </p:pic>
      <p:cxnSp>
        <p:nvCxnSpPr>
          <p:cNvPr id="7" name="Gerade Verbindung mit Pfeil 6">
            <a:extLst>
              <a:ext uri="{FF2B5EF4-FFF2-40B4-BE49-F238E27FC236}">
                <a16:creationId xmlns:a16="http://schemas.microsoft.com/office/drawing/2014/main" id="{F51E16A8-C11C-DB88-4C04-741E27311C80}"/>
              </a:ext>
            </a:extLst>
          </p:cNvPr>
          <p:cNvCxnSpPr/>
          <p:nvPr/>
        </p:nvCxnSpPr>
        <p:spPr>
          <a:xfrm>
            <a:off x="4060929" y="4365104"/>
            <a:ext cx="720080" cy="0"/>
          </a:xfrm>
          <a:prstGeom prst="straightConnector1">
            <a:avLst/>
          </a:prstGeom>
          <a:ln w="76200">
            <a:solidFill>
              <a:schemeClr val="accent2">
                <a:lumMod val="20000"/>
                <a:lumOff val="80000"/>
              </a:schemeClr>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852482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80020" y="460715"/>
            <a:ext cx="8646428" cy="864096"/>
          </a:xfrm>
          <a:noFill/>
          <a:effectLst>
            <a:reflection blurRad="6350" stA="50000" endA="300" endPos="55500" dist="50800" dir="5400000" sy="-100000" algn="bl" rotWithShape="0"/>
          </a:effectLst>
        </p:spPr>
        <p:txBody>
          <a:bodyPr>
            <a:noAutofit/>
          </a:bodyPr>
          <a:lstStyle/>
          <a:p>
            <a:r>
              <a:rPr lang="de-CH" sz="5400" kern="0" cap="none" dirty="0">
                <a:ln w="9525" cap="rnd" cmpd="sng">
                  <a:solidFill>
                    <a:schemeClr val="accent5"/>
                  </a:solidFill>
                  <a:prstDash val="solid"/>
                </a:ln>
                <a:solidFill>
                  <a:schemeClr val="accent5">
                    <a:lumMod val="75000"/>
                  </a:schemeClr>
                </a:solidFill>
                <a:latin typeface="Arial Rounded MT Bold" panose="020F0704030504030204" pitchFamily="34" charset="0"/>
                <a:ea typeface="ADLaM Display" panose="020F0502020204030204" pitchFamily="2" charset="0"/>
                <a:cs typeface="Lao UI" panose="020F0502020204030204" pitchFamily="34" charset="0"/>
              </a:rPr>
              <a:t>Fahrzeuge</a:t>
            </a:r>
          </a:p>
        </p:txBody>
      </p:sp>
      <p:pic>
        <p:nvPicPr>
          <p:cNvPr id="5" name="Grafik 4" descr="Ein Bild, das Kleidung, Menschliches Gesicht, Person, Mann enthält.&#10;&#10;Automatisch generierte Beschreibung">
            <a:extLst>
              <a:ext uri="{FF2B5EF4-FFF2-40B4-BE49-F238E27FC236}">
                <a16:creationId xmlns:a16="http://schemas.microsoft.com/office/drawing/2014/main" id="{7C0110B5-533A-F663-12DD-E098EE31B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 y="0"/>
            <a:ext cx="3347864" cy="1785527"/>
          </a:xfrm>
          <a:prstGeom prst="rect">
            <a:avLst/>
          </a:prstGeom>
        </p:spPr>
      </p:pic>
      <p:pic>
        <p:nvPicPr>
          <p:cNvPr id="6" name="Grafik 5">
            <a:hlinkClick r:id="rId3"/>
            <a:extLst>
              <a:ext uri="{FF2B5EF4-FFF2-40B4-BE49-F238E27FC236}">
                <a16:creationId xmlns:a16="http://schemas.microsoft.com/office/drawing/2014/main" id="{3249B196-7129-6B49-72AD-41C88829D37F}"/>
              </a:ext>
            </a:extLst>
          </p:cNvPr>
          <p:cNvPicPr>
            <a:picLocks noChangeAspect="1"/>
          </p:cNvPicPr>
          <p:nvPr/>
        </p:nvPicPr>
        <p:blipFill>
          <a:blip r:embed="rId4"/>
          <a:stretch>
            <a:fillRect/>
          </a:stretch>
        </p:blipFill>
        <p:spPr>
          <a:xfrm>
            <a:off x="3223448" y="2256162"/>
            <a:ext cx="5675989" cy="3163389"/>
          </a:xfrm>
          <a:prstGeom prst="rect">
            <a:avLst/>
          </a:prstGeom>
        </p:spPr>
      </p:pic>
      <p:pic>
        <p:nvPicPr>
          <p:cNvPr id="15" name="Grafik 14" descr="Ein Bild, das Screenshot, Text enthält.&#10;&#10;Automatisch generierte Beschreibung">
            <a:extLst>
              <a:ext uri="{FF2B5EF4-FFF2-40B4-BE49-F238E27FC236}">
                <a16:creationId xmlns:a16="http://schemas.microsoft.com/office/drawing/2014/main" id="{7C84BD5D-BE83-FD21-795B-B5A3D01AF5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29" y="5347515"/>
            <a:ext cx="8783960" cy="1753893"/>
          </a:xfrm>
          <a:prstGeom prst="rect">
            <a:avLst/>
          </a:prstGeom>
        </p:spPr>
      </p:pic>
      <p:sp>
        <p:nvSpPr>
          <p:cNvPr id="9" name="Textfeld 8">
            <a:extLst>
              <a:ext uri="{FF2B5EF4-FFF2-40B4-BE49-F238E27FC236}">
                <a16:creationId xmlns:a16="http://schemas.microsoft.com/office/drawing/2014/main" id="{BF8A22FB-16C4-E364-847A-20BE7D968CBF}"/>
              </a:ext>
            </a:extLst>
          </p:cNvPr>
          <p:cNvSpPr txBox="1"/>
          <p:nvPr/>
        </p:nvSpPr>
        <p:spPr>
          <a:xfrm>
            <a:off x="5148064" y="1799569"/>
            <a:ext cx="3528392" cy="400110"/>
          </a:xfrm>
          <a:prstGeom prst="rect">
            <a:avLst/>
          </a:prstGeom>
          <a:noFill/>
        </p:spPr>
        <p:txBody>
          <a:bodyPr wrap="square">
            <a:spAutoFit/>
          </a:bodyPr>
          <a:lstStyle/>
          <a:p>
            <a:pPr algn="l">
              <a:spcAft>
                <a:spcPts val="600"/>
              </a:spcAft>
            </a:pPr>
            <a:r>
              <a:rPr lang="de-CH" sz="2000" dirty="0">
                <a:ln w="3175">
                  <a:solidFill>
                    <a:schemeClr val="tx1">
                      <a:lumMod val="95000"/>
                    </a:schemeClr>
                  </a:solidFill>
                </a:ln>
                <a:solidFill>
                  <a:srgbClr val="00B0F0"/>
                </a:solidFill>
                <a:latin typeface="Arial Rounded MT Bold" panose="020F0704030504030204" pitchFamily="34" charset="0"/>
              </a:rPr>
              <a:t>1971er Ford Galaxie 500</a:t>
            </a:r>
          </a:p>
        </p:txBody>
      </p:sp>
      <p:graphicFrame>
        <p:nvGraphicFramePr>
          <p:cNvPr id="11" name="Tabelle 10">
            <a:extLst>
              <a:ext uri="{FF2B5EF4-FFF2-40B4-BE49-F238E27FC236}">
                <a16:creationId xmlns:a16="http://schemas.microsoft.com/office/drawing/2014/main" id="{23B6307A-EB29-E1BD-221E-B3C9F895A6C2}"/>
              </a:ext>
            </a:extLst>
          </p:cNvPr>
          <p:cNvGraphicFramePr>
            <a:graphicFrameLocks noGrp="1"/>
          </p:cNvGraphicFramePr>
          <p:nvPr>
            <p:extLst>
              <p:ext uri="{D42A27DB-BD31-4B8C-83A1-F6EECF244321}">
                <p14:modId xmlns:p14="http://schemas.microsoft.com/office/powerpoint/2010/main" val="25132997"/>
              </p:ext>
            </p:extLst>
          </p:nvPr>
        </p:nvGraphicFramePr>
        <p:xfrm>
          <a:off x="199110" y="2246242"/>
          <a:ext cx="3144914" cy="3163389"/>
        </p:xfrm>
        <a:graphic>
          <a:graphicData uri="http://schemas.openxmlformats.org/drawingml/2006/table">
            <a:tbl>
              <a:tblPr/>
              <a:tblGrid>
                <a:gridCol w="1477198">
                  <a:extLst>
                    <a:ext uri="{9D8B030D-6E8A-4147-A177-3AD203B41FA5}">
                      <a16:colId xmlns:a16="http://schemas.microsoft.com/office/drawing/2014/main" val="834753482"/>
                    </a:ext>
                  </a:extLst>
                </a:gridCol>
                <a:gridCol w="1667716">
                  <a:extLst>
                    <a:ext uri="{9D8B030D-6E8A-4147-A177-3AD203B41FA5}">
                      <a16:colId xmlns:a16="http://schemas.microsoft.com/office/drawing/2014/main" val="2918514548"/>
                    </a:ext>
                  </a:extLst>
                </a:gridCol>
              </a:tblGrid>
              <a:tr h="473185">
                <a:tc>
                  <a:txBody>
                    <a:bodyPr/>
                    <a:lstStyle/>
                    <a:p>
                      <a:pPr algn="l">
                        <a:spcAft>
                          <a:spcPts val="600"/>
                        </a:spcAft>
                      </a:pPr>
                      <a:r>
                        <a:rPr kumimoji="0" lang="de-CH" sz="1400" i="0" kern="1200" dirty="0">
                          <a:ln w="3175">
                            <a:solidFill>
                              <a:schemeClr val="bg1">
                                <a:lumMod val="65000"/>
                                <a:lumOff val="35000"/>
                              </a:schemeClr>
                            </a:solidFill>
                          </a:ln>
                          <a:solidFill>
                            <a:srgbClr val="002060"/>
                          </a:solidFill>
                          <a:latin typeface="Arial Rounded MT Bold" panose="020F0704030504030204" pitchFamily="34" charset="0"/>
                          <a:ea typeface="+mn-ea"/>
                          <a:cs typeface="+mn-cs"/>
                        </a:rPr>
                        <a:t>Produktionszeitraum:</a:t>
                      </a:r>
                    </a:p>
                  </a:txBody>
                  <a:tcPr marL="54530" marR="54530" marT="27265" marB="272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chemeClr val="accent5">
                        <a:lumMod val="60000"/>
                        <a:lumOff val="40000"/>
                      </a:schemeClr>
                    </a:solidFill>
                  </a:tcPr>
                </a:tc>
                <a:tc>
                  <a:txBody>
                    <a:bodyPr/>
                    <a:lstStyle/>
                    <a:p>
                      <a:r>
                        <a:rPr kumimoji="0" lang="de-CH" sz="1400" i="0" kern="1200" dirty="0">
                          <a:ln w="3175">
                            <a:solidFill>
                              <a:schemeClr val="bg1">
                                <a:lumMod val="65000"/>
                                <a:lumOff val="35000"/>
                              </a:schemeClr>
                            </a:solidFill>
                          </a:ln>
                          <a:solidFill>
                            <a:srgbClr val="002060"/>
                          </a:solidFill>
                          <a:latin typeface="Arial Rounded MT Bold" panose="020F0704030504030204" pitchFamily="34" charset="0"/>
                          <a:ea typeface="+mn-ea"/>
                          <a:cs typeface="+mn-cs"/>
                        </a:rPr>
                        <a:t>1969–1974</a:t>
                      </a:r>
                    </a:p>
                  </a:txBody>
                  <a:tcPr marL="54530" marR="54530" marT="27265" marB="272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410860874"/>
                  </a:ext>
                </a:extLst>
              </a:tr>
              <a:tr h="473185">
                <a:tc>
                  <a:txBody>
                    <a:bodyPr/>
                    <a:lstStyle/>
                    <a:p>
                      <a:r>
                        <a:rPr kumimoji="0" lang="de-CH" sz="1400" i="0" kern="1200" dirty="0">
                          <a:ln w="3175">
                            <a:solidFill>
                              <a:schemeClr val="bg1">
                                <a:lumMod val="65000"/>
                                <a:lumOff val="35000"/>
                              </a:schemeClr>
                            </a:solidFill>
                          </a:ln>
                          <a:solidFill>
                            <a:srgbClr val="002060"/>
                          </a:solidFill>
                          <a:latin typeface="Arial Rounded MT Bold" panose="020F0704030504030204" pitchFamily="34" charset="0"/>
                          <a:ea typeface="+mn-ea"/>
                          <a:cs typeface="+mn-cs"/>
                        </a:rPr>
                        <a:t>Varianten</a:t>
                      </a:r>
                    </a:p>
                  </a:txBody>
                  <a:tcPr marL="54530" marR="54530" marT="27265" marB="272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chemeClr val="accent5">
                        <a:lumMod val="60000"/>
                        <a:lumOff val="40000"/>
                      </a:schemeClr>
                    </a:solidFill>
                  </a:tcPr>
                </a:tc>
                <a:tc>
                  <a:txBody>
                    <a:bodyPr/>
                    <a:lstStyle/>
                    <a:p>
                      <a:r>
                        <a:rPr kumimoji="0" lang="de-CH" sz="1400" i="0" kern="1200" dirty="0">
                          <a:ln w="3175">
                            <a:solidFill>
                              <a:schemeClr val="bg1">
                                <a:lumMod val="65000"/>
                                <a:lumOff val="35000"/>
                              </a:schemeClr>
                            </a:solidFill>
                          </a:ln>
                          <a:solidFill>
                            <a:srgbClr val="002060"/>
                          </a:solidFill>
                          <a:latin typeface="Arial Rounded MT Bold" panose="020F0704030504030204" pitchFamily="34" charset="0"/>
                          <a:ea typeface="+mn-ea"/>
                          <a:cs typeface="+mn-cs"/>
                          <a:hlinkClick r:id="rId6" tooltip="Limousine">
                            <a:extLst>
                              <a:ext uri="{A12FA001-AC4F-418D-AE19-62706E023703}">
                                <ahyp:hlinkClr xmlns:ahyp="http://schemas.microsoft.com/office/drawing/2018/hyperlinkcolor" val="tx"/>
                              </a:ext>
                            </a:extLst>
                          </a:hlinkClick>
                        </a:rPr>
                        <a:t>Limousine</a:t>
                      </a:r>
                      <a:r>
                        <a:rPr kumimoji="0" lang="de-CH" sz="1400" i="0" kern="1200" dirty="0">
                          <a:ln w="3175">
                            <a:solidFill>
                              <a:schemeClr val="bg1">
                                <a:lumMod val="65000"/>
                                <a:lumOff val="35000"/>
                              </a:schemeClr>
                            </a:solidFill>
                          </a:ln>
                          <a:solidFill>
                            <a:srgbClr val="002060"/>
                          </a:solidFill>
                          <a:latin typeface="Arial Rounded MT Bold" panose="020F0704030504030204" pitchFamily="34" charset="0"/>
                          <a:ea typeface="+mn-ea"/>
                          <a:cs typeface="+mn-cs"/>
                        </a:rPr>
                        <a:t>, </a:t>
                      </a:r>
                      <a:r>
                        <a:rPr kumimoji="0" lang="de-CH" sz="1400" i="0" kern="1200" dirty="0" err="1">
                          <a:ln w="3175">
                            <a:solidFill>
                              <a:schemeClr val="bg1">
                                <a:lumMod val="65000"/>
                                <a:lumOff val="35000"/>
                              </a:schemeClr>
                            </a:solidFill>
                          </a:ln>
                          <a:solidFill>
                            <a:srgbClr val="002060"/>
                          </a:solidFill>
                          <a:latin typeface="Arial Rounded MT Bold" panose="020F0704030504030204" pitchFamily="34" charset="0"/>
                          <a:ea typeface="+mn-ea"/>
                          <a:cs typeface="+mn-cs"/>
                          <a:hlinkClick r:id="rId7" tooltip="Coupé">
                            <a:extLst>
                              <a:ext uri="{A12FA001-AC4F-418D-AE19-62706E023703}">
                                <ahyp:hlinkClr xmlns:ahyp="http://schemas.microsoft.com/office/drawing/2018/hyperlinkcolor" val="tx"/>
                              </a:ext>
                            </a:extLst>
                          </a:hlinkClick>
                        </a:rPr>
                        <a:t>Coupé</a:t>
                      </a:r>
                      <a:r>
                        <a:rPr kumimoji="0" lang="de-CH" sz="1400" i="0" kern="1200" dirty="0" err="1">
                          <a:ln w="3175">
                            <a:solidFill>
                              <a:schemeClr val="bg1">
                                <a:lumMod val="65000"/>
                                <a:lumOff val="35000"/>
                              </a:schemeClr>
                            </a:solidFill>
                          </a:ln>
                          <a:solidFill>
                            <a:srgbClr val="002060"/>
                          </a:solidFill>
                          <a:latin typeface="Arial Rounded MT Bold" panose="020F0704030504030204" pitchFamily="34" charset="0"/>
                          <a:ea typeface="+mn-ea"/>
                          <a:cs typeface="+mn-cs"/>
                          <a:hlinkClick r:id="rId8" tooltip="Cabriolet">
                            <a:extLst>
                              <a:ext uri="{A12FA001-AC4F-418D-AE19-62706E023703}">
                                <ahyp:hlinkClr xmlns:ahyp="http://schemas.microsoft.com/office/drawing/2018/hyperlinkcolor" val="tx"/>
                              </a:ext>
                            </a:extLst>
                          </a:hlinkClick>
                        </a:rPr>
                        <a:t>Cabriolet</a:t>
                      </a:r>
                      <a:endParaRPr kumimoji="0" lang="de-CH" sz="1400" i="0" kern="1200" dirty="0">
                        <a:ln w="3175">
                          <a:solidFill>
                            <a:schemeClr val="bg1">
                              <a:lumMod val="65000"/>
                              <a:lumOff val="35000"/>
                            </a:schemeClr>
                          </a:solidFill>
                        </a:ln>
                        <a:solidFill>
                          <a:srgbClr val="002060"/>
                        </a:solidFill>
                        <a:latin typeface="Arial Rounded MT Bold" panose="020F0704030504030204" pitchFamily="34" charset="0"/>
                        <a:ea typeface="+mn-ea"/>
                        <a:cs typeface="+mn-cs"/>
                      </a:endParaRPr>
                    </a:p>
                  </a:txBody>
                  <a:tcPr marL="54530" marR="54530" marT="27265" marB="272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593918223"/>
                  </a:ext>
                </a:extLst>
              </a:tr>
              <a:tr h="619971">
                <a:tc>
                  <a:txBody>
                    <a:bodyPr/>
                    <a:lstStyle/>
                    <a:p>
                      <a:r>
                        <a:rPr kumimoji="0" lang="de-CH" sz="1400" i="0" kern="1200">
                          <a:ln w="3175">
                            <a:solidFill>
                              <a:schemeClr val="bg1">
                                <a:lumMod val="65000"/>
                                <a:lumOff val="35000"/>
                              </a:schemeClr>
                            </a:solidFill>
                          </a:ln>
                          <a:solidFill>
                            <a:srgbClr val="002060"/>
                          </a:solidFill>
                          <a:latin typeface="Arial Rounded MT Bold" panose="020F0704030504030204" pitchFamily="34" charset="0"/>
                          <a:ea typeface="+mn-ea"/>
                          <a:cs typeface="+mn-cs"/>
                        </a:rPr>
                        <a:t>Motoren:</a:t>
                      </a:r>
                    </a:p>
                  </a:txBody>
                  <a:tcPr marL="54530" marR="54530" marT="27265" marB="272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chemeClr val="accent5">
                        <a:lumMod val="60000"/>
                        <a:lumOff val="40000"/>
                      </a:schemeClr>
                    </a:solidFill>
                  </a:tcPr>
                </a:tc>
                <a:tc>
                  <a:txBody>
                    <a:bodyPr/>
                    <a:lstStyle/>
                    <a:p>
                      <a:r>
                        <a:rPr kumimoji="0" lang="de-CH" sz="1400" i="0" kern="1200">
                          <a:ln w="3175">
                            <a:solidFill>
                              <a:schemeClr val="bg1">
                                <a:lumMod val="65000"/>
                                <a:lumOff val="35000"/>
                              </a:schemeClr>
                            </a:solidFill>
                          </a:ln>
                          <a:solidFill>
                            <a:srgbClr val="002060"/>
                          </a:solidFill>
                          <a:latin typeface="Arial Rounded MT Bold" panose="020F0704030504030204" pitchFamily="34" charset="0"/>
                          <a:ea typeface="+mn-ea"/>
                          <a:cs typeface="+mn-cs"/>
                          <a:hlinkClick r:id="rId9" tooltip="Ottomotor">
                            <a:extLst>
                              <a:ext uri="{A12FA001-AC4F-418D-AE19-62706E023703}">
                                <ahyp:hlinkClr xmlns:ahyp="http://schemas.microsoft.com/office/drawing/2018/hyperlinkcolor" val="tx"/>
                              </a:ext>
                            </a:extLst>
                          </a:hlinkClick>
                        </a:rPr>
                        <a:t>Ottomotoren</a:t>
                      </a:r>
                      <a:r>
                        <a:rPr kumimoji="0" lang="de-CH" sz="1400" i="0" kern="1200">
                          <a:ln w="3175">
                            <a:solidFill>
                              <a:schemeClr val="bg1">
                                <a:lumMod val="65000"/>
                                <a:lumOff val="35000"/>
                              </a:schemeClr>
                            </a:solidFill>
                          </a:ln>
                          <a:solidFill>
                            <a:srgbClr val="002060"/>
                          </a:solidFill>
                          <a:latin typeface="Arial Rounded MT Bold" panose="020F0704030504030204" pitchFamily="34" charset="0"/>
                          <a:ea typeface="+mn-ea"/>
                          <a:cs typeface="+mn-cs"/>
                        </a:rPr>
                        <a:t>:</a:t>
                      </a:r>
                      <a:br>
                        <a:rPr kumimoji="0" lang="de-CH" sz="1400" i="0" kern="1200">
                          <a:ln w="3175">
                            <a:solidFill>
                              <a:schemeClr val="bg1">
                                <a:lumMod val="65000"/>
                                <a:lumOff val="35000"/>
                              </a:schemeClr>
                            </a:solidFill>
                          </a:ln>
                          <a:solidFill>
                            <a:srgbClr val="002060"/>
                          </a:solidFill>
                          <a:latin typeface="Arial Rounded MT Bold" panose="020F0704030504030204" pitchFamily="34" charset="0"/>
                          <a:ea typeface="+mn-ea"/>
                          <a:cs typeface="+mn-cs"/>
                        </a:rPr>
                      </a:br>
                      <a:r>
                        <a:rPr kumimoji="0" lang="de-CH" sz="1400" i="0" kern="1200">
                          <a:ln w="3175">
                            <a:solidFill>
                              <a:schemeClr val="bg1">
                                <a:lumMod val="65000"/>
                                <a:lumOff val="35000"/>
                              </a:schemeClr>
                            </a:solidFill>
                          </a:ln>
                          <a:solidFill>
                            <a:srgbClr val="002060"/>
                          </a:solidFill>
                          <a:latin typeface="Arial Rounded MT Bold" panose="020F0704030504030204" pitchFamily="34" charset="0"/>
                          <a:ea typeface="+mn-ea"/>
                          <a:cs typeface="+mn-cs"/>
                        </a:rPr>
                        <a:t>3,9–7,0 Liter</a:t>
                      </a:r>
                    </a:p>
                  </a:txBody>
                  <a:tcPr marL="54530" marR="54530" marT="27265" marB="272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1557369"/>
                  </a:ext>
                </a:extLst>
              </a:tr>
              <a:tr h="328257">
                <a:tc>
                  <a:txBody>
                    <a:bodyPr/>
                    <a:lstStyle/>
                    <a:p>
                      <a:r>
                        <a:rPr kumimoji="0" lang="de-CH" sz="1400" i="0" kern="1200">
                          <a:ln w="3175">
                            <a:solidFill>
                              <a:schemeClr val="bg1">
                                <a:lumMod val="65000"/>
                                <a:lumOff val="35000"/>
                              </a:schemeClr>
                            </a:solidFill>
                          </a:ln>
                          <a:solidFill>
                            <a:srgbClr val="002060"/>
                          </a:solidFill>
                          <a:latin typeface="Arial Rounded MT Bold" panose="020F0704030504030204" pitchFamily="34" charset="0"/>
                          <a:ea typeface="+mn-ea"/>
                          <a:cs typeface="+mn-cs"/>
                        </a:rPr>
                        <a:t>Länge:</a:t>
                      </a:r>
                    </a:p>
                  </a:txBody>
                  <a:tcPr marL="54530" marR="54530" marT="27265" marB="272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chemeClr val="accent5">
                        <a:lumMod val="60000"/>
                        <a:lumOff val="40000"/>
                      </a:schemeClr>
                    </a:solidFill>
                  </a:tcPr>
                </a:tc>
                <a:tc>
                  <a:txBody>
                    <a:bodyPr/>
                    <a:lstStyle/>
                    <a:p>
                      <a:r>
                        <a:rPr kumimoji="0" lang="de-CH" sz="1400" i="0" kern="1200" dirty="0">
                          <a:ln w="3175">
                            <a:solidFill>
                              <a:schemeClr val="bg1">
                                <a:lumMod val="65000"/>
                                <a:lumOff val="35000"/>
                              </a:schemeClr>
                            </a:solidFill>
                          </a:ln>
                          <a:solidFill>
                            <a:srgbClr val="002060"/>
                          </a:solidFill>
                          <a:latin typeface="Arial Rounded MT Bold" panose="020F0704030504030204" pitchFamily="34" charset="0"/>
                          <a:ea typeface="+mn-ea"/>
                          <a:cs typeface="+mn-cs"/>
                        </a:rPr>
                        <a:t>ca. 5.50 m</a:t>
                      </a:r>
                    </a:p>
                  </a:txBody>
                  <a:tcPr marL="54530" marR="54530" marT="27265" marB="272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362420300"/>
                  </a:ext>
                </a:extLst>
              </a:tr>
              <a:tr h="328257">
                <a:tc>
                  <a:txBody>
                    <a:bodyPr/>
                    <a:lstStyle/>
                    <a:p>
                      <a:r>
                        <a:rPr kumimoji="0" lang="de-CH" sz="1400" i="0" kern="1200">
                          <a:ln w="3175">
                            <a:solidFill>
                              <a:schemeClr val="bg1">
                                <a:lumMod val="65000"/>
                                <a:lumOff val="35000"/>
                              </a:schemeClr>
                            </a:solidFill>
                          </a:ln>
                          <a:solidFill>
                            <a:srgbClr val="002060"/>
                          </a:solidFill>
                          <a:latin typeface="Arial Rounded MT Bold" panose="020F0704030504030204" pitchFamily="34" charset="0"/>
                          <a:ea typeface="+mn-ea"/>
                          <a:cs typeface="+mn-cs"/>
                        </a:rPr>
                        <a:t>Breite:</a:t>
                      </a:r>
                    </a:p>
                  </a:txBody>
                  <a:tcPr marL="54530" marR="54530" marT="27265" marB="272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chemeClr val="accent5">
                        <a:lumMod val="60000"/>
                        <a:lumOff val="40000"/>
                      </a:schemeClr>
                    </a:solidFill>
                  </a:tcPr>
                </a:tc>
                <a:tc>
                  <a:txBody>
                    <a:bodyPr/>
                    <a:lstStyle/>
                    <a:p>
                      <a:r>
                        <a:rPr kumimoji="0" lang="de-CH" sz="1400" i="0" kern="1200" dirty="0">
                          <a:ln w="3175">
                            <a:solidFill>
                              <a:schemeClr val="bg1">
                                <a:lumMod val="65000"/>
                                <a:lumOff val="35000"/>
                              </a:schemeClr>
                            </a:solidFill>
                          </a:ln>
                          <a:solidFill>
                            <a:srgbClr val="002060"/>
                          </a:solidFill>
                          <a:latin typeface="Arial Rounded MT Bold" panose="020F0704030504030204" pitchFamily="34" charset="0"/>
                          <a:ea typeface="+mn-ea"/>
                          <a:cs typeface="+mn-cs"/>
                        </a:rPr>
                        <a:t>ca. 2.05 m</a:t>
                      </a:r>
                    </a:p>
                  </a:txBody>
                  <a:tcPr marL="54530" marR="54530" marT="27265" marB="272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149179963"/>
                  </a:ext>
                </a:extLst>
              </a:tr>
              <a:tr h="328257">
                <a:tc>
                  <a:txBody>
                    <a:bodyPr/>
                    <a:lstStyle/>
                    <a:p>
                      <a:r>
                        <a:rPr kumimoji="0" lang="de-CH" sz="1400" i="0" kern="1200">
                          <a:ln w="3175">
                            <a:solidFill>
                              <a:schemeClr val="bg1">
                                <a:lumMod val="65000"/>
                                <a:lumOff val="35000"/>
                              </a:schemeClr>
                            </a:solidFill>
                          </a:ln>
                          <a:solidFill>
                            <a:srgbClr val="002060"/>
                          </a:solidFill>
                          <a:latin typeface="Arial Rounded MT Bold" panose="020F0704030504030204" pitchFamily="34" charset="0"/>
                          <a:ea typeface="+mn-ea"/>
                          <a:cs typeface="+mn-cs"/>
                        </a:rPr>
                        <a:t>Höhe:</a:t>
                      </a:r>
                    </a:p>
                  </a:txBody>
                  <a:tcPr marL="54530" marR="54530" marT="27265" marB="272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chemeClr val="accent5">
                        <a:lumMod val="60000"/>
                        <a:lumOff val="40000"/>
                      </a:schemeClr>
                    </a:solidFill>
                  </a:tcPr>
                </a:tc>
                <a:tc>
                  <a:txBody>
                    <a:bodyPr/>
                    <a:lstStyle/>
                    <a:p>
                      <a:r>
                        <a:rPr kumimoji="0" lang="de-CH" sz="1400" i="0" kern="1200" dirty="0">
                          <a:ln w="3175">
                            <a:solidFill>
                              <a:schemeClr val="bg1">
                                <a:lumMod val="65000"/>
                                <a:lumOff val="35000"/>
                              </a:schemeClr>
                            </a:solidFill>
                          </a:ln>
                          <a:solidFill>
                            <a:srgbClr val="002060"/>
                          </a:solidFill>
                          <a:latin typeface="Arial Rounded MT Bold" panose="020F0704030504030204" pitchFamily="34" charset="0"/>
                          <a:ea typeface="+mn-ea"/>
                          <a:cs typeface="+mn-cs"/>
                        </a:rPr>
                        <a:t>ca. 1.40 m</a:t>
                      </a:r>
                    </a:p>
                  </a:txBody>
                  <a:tcPr marL="54530" marR="54530" marT="27265" marB="272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560761247"/>
                  </a:ext>
                </a:extLst>
              </a:tr>
              <a:tr h="229780">
                <a:tc>
                  <a:txBody>
                    <a:bodyPr/>
                    <a:lstStyle/>
                    <a:p>
                      <a:r>
                        <a:rPr kumimoji="0" lang="de-CH" sz="1400" i="0" kern="1200" dirty="0">
                          <a:ln w="3175">
                            <a:solidFill>
                              <a:schemeClr val="bg1">
                                <a:lumMod val="65000"/>
                                <a:lumOff val="35000"/>
                              </a:schemeClr>
                            </a:solidFill>
                          </a:ln>
                          <a:solidFill>
                            <a:srgbClr val="002060"/>
                          </a:solidFill>
                          <a:latin typeface="Arial Rounded MT Bold" panose="020F0704030504030204" pitchFamily="34" charset="0"/>
                          <a:ea typeface="+mn-ea"/>
                          <a:cs typeface="+mn-cs"/>
                        </a:rPr>
                        <a:t>Leergewicht</a:t>
                      </a:r>
                    </a:p>
                  </a:txBody>
                  <a:tcPr marL="54530" marR="54530" marT="27265" marB="272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chemeClr val="accent5">
                        <a:lumMod val="60000"/>
                        <a:lumOff val="40000"/>
                      </a:schemeClr>
                    </a:solidFill>
                  </a:tcPr>
                </a:tc>
                <a:tc>
                  <a:txBody>
                    <a:bodyPr/>
                    <a:lstStyle/>
                    <a:p>
                      <a:r>
                        <a:rPr kumimoji="0" lang="de-CH" sz="1400" i="0" kern="1200" dirty="0">
                          <a:ln w="3175">
                            <a:solidFill>
                              <a:schemeClr val="bg1">
                                <a:lumMod val="65000"/>
                                <a:lumOff val="35000"/>
                              </a:schemeClr>
                            </a:solidFill>
                          </a:ln>
                          <a:solidFill>
                            <a:srgbClr val="002060"/>
                          </a:solidFill>
                          <a:latin typeface="Arial Rounded MT Bold" panose="020F0704030504030204" pitchFamily="34" charset="0"/>
                          <a:ea typeface="+mn-ea"/>
                          <a:cs typeface="+mn-cs"/>
                        </a:rPr>
                        <a:t>1.8 t</a:t>
                      </a:r>
                    </a:p>
                  </a:txBody>
                  <a:tcPr marL="54530" marR="54530" marT="27265" marB="272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449753941"/>
                  </a:ext>
                </a:extLst>
              </a:tr>
              <a:tr h="328257">
                <a:tc>
                  <a:txBody>
                    <a:bodyPr/>
                    <a:lstStyle/>
                    <a:p>
                      <a:r>
                        <a:rPr kumimoji="0" lang="de-CH" sz="1400" i="0" kern="1200" dirty="0">
                          <a:ln w="3175">
                            <a:solidFill>
                              <a:schemeClr val="bg1">
                                <a:lumMod val="65000"/>
                                <a:lumOff val="35000"/>
                              </a:schemeClr>
                            </a:solidFill>
                          </a:ln>
                          <a:solidFill>
                            <a:srgbClr val="002060"/>
                          </a:solidFill>
                          <a:latin typeface="Arial Rounded MT Bold" panose="020F0704030504030204" pitchFamily="34" charset="0"/>
                          <a:ea typeface="+mn-ea"/>
                          <a:cs typeface="+mn-cs"/>
                        </a:rPr>
                        <a:t>Verbrauch</a:t>
                      </a:r>
                    </a:p>
                  </a:txBody>
                  <a:tcPr marL="54530" marR="54530" marT="27265" marB="272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chemeClr val="accent5">
                        <a:lumMod val="60000"/>
                        <a:lumOff val="40000"/>
                      </a:schemeClr>
                    </a:solidFill>
                  </a:tcPr>
                </a:tc>
                <a:tc>
                  <a:txBody>
                    <a:bodyPr/>
                    <a:lstStyle/>
                    <a:p>
                      <a:r>
                        <a:rPr kumimoji="0" lang="de-CH" sz="1400" i="0" kern="1200" dirty="0">
                          <a:ln w="3175">
                            <a:solidFill>
                              <a:schemeClr val="bg1">
                                <a:lumMod val="65000"/>
                                <a:lumOff val="35000"/>
                              </a:schemeClr>
                            </a:solidFill>
                          </a:ln>
                          <a:solidFill>
                            <a:srgbClr val="002060"/>
                          </a:solidFill>
                          <a:latin typeface="Arial Rounded MT Bold" panose="020F0704030504030204" pitchFamily="34" charset="0"/>
                          <a:ea typeface="+mn-ea"/>
                          <a:cs typeface="+mn-cs"/>
                        </a:rPr>
                        <a:t>10 – 16 l / 100km</a:t>
                      </a:r>
                    </a:p>
                  </a:txBody>
                  <a:tcPr marL="54530" marR="54530" marT="27265" marB="272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70145432"/>
                  </a:ext>
                </a:extLst>
              </a:tr>
            </a:tbl>
          </a:graphicData>
        </a:graphic>
      </p:graphicFrame>
    </p:spTree>
    <p:extLst>
      <p:ext uri="{BB962C8B-B14F-4D97-AF65-F5344CB8AC3E}">
        <p14:creationId xmlns:p14="http://schemas.microsoft.com/office/powerpoint/2010/main" val="1401885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52184" y="460715"/>
            <a:ext cx="8646428" cy="864096"/>
          </a:xfrm>
          <a:noFill/>
          <a:effectLst>
            <a:reflection blurRad="6350" stA="50000" endA="300" endPos="55500" dist="50800" dir="5400000" sy="-100000" algn="bl" rotWithShape="0"/>
          </a:effectLst>
        </p:spPr>
        <p:txBody>
          <a:bodyPr>
            <a:noAutofit/>
          </a:bodyPr>
          <a:lstStyle/>
          <a:p>
            <a:r>
              <a:rPr lang="de-CH" sz="5400" kern="0" cap="none" dirty="0">
                <a:ln w="9525" cap="rnd" cmpd="sng">
                  <a:solidFill>
                    <a:schemeClr val="accent5"/>
                  </a:solidFill>
                  <a:prstDash val="solid"/>
                </a:ln>
                <a:solidFill>
                  <a:schemeClr val="accent5">
                    <a:lumMod val="75000"/>
                  </a:schemeClr>
                </a:solidFill>
                <a:latin typeface="Arial Rounded MT Bold" panose="020F0704030504030204" pitchFamily="34" charset="0"/>
                <a:ea typeface="ADLaM Display" panose="020F0502020204030204" pitchFamily="2" charset="0"/>
                <a:cs typeface="Lao UI" panose="020F0502020204030204" pitchFamily="34" charset="0"/>
              </a:rPr>
              <a:t>Unser Film</a:t>
            </a:r>
          </a:p>
        </p:txBody>
      </p:sp>
      <p:pic>
        <p:nvPicPr>
          <p:cNvPr id="15" name="Grafik 14" descr="Ein Bild, das Screenshot, Text enthält.&#10;&#10;Automatisch generierte Beschreibung">
            <a:extLst>
              <a:ext uri="{FF2B5EF4-FFF2-40B4-BE49-F238E27FC236}">
                <a16:creationId xmlns:a16="http://schemas.microsoft.com/office/drawing/2014/main" id="{7C84BD5D-BE83-FD21-795B-B5A3D01AF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8" y="5072474"/>
            <a:ext cx="9208250" cy="1838611"/>
          </a:xfrm>
          <a:prstGeom prst="rect">
            <a:avLst/>
          </a:prstGeom>
        </p:spPr>
      </p:pic>
      <p:pic>
        <p:nvPicPr>
          <p:cNvPr id="5" name="Grafik 4" descr="Ein Bild, das Kleidung, Menschliches Gesicht, Person, Mann enthält.&#10;&#10;Automatisch generierte Beschreibung">
            <a:extLst>
              <a:ext uri="{FF2B5EF4-FFF2-40B4-BE49-F238E27FC236}">
                <a16:creationId xmlns:a16="http://schemas.microsoft.com/office/drawing/2014/main" id="{7C0110B5-533A-F663-12DD-E098EE31B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 y="0"/>
            <a:ext cx="3347864" cy="1785527"/>
          </a:xfrm>
          <a:prstGeom prst="rect">
            <a:avLst/>
          </a:prstGeom>
        </p:spPr>
      </p:pic>
      <p:sp>
        <p:nvSpPr>
          <p:cNvPr id="3" name="Textfeld 2">
            <a:extLst>
              <a:ext uri="{FF2B5EF4-FFF2-40B4-BE49-F238E27FC236}">
                <a16:creationId xmlns:a16="http://schemas.microsoft.com/office/drawing/2014/main" id="{E17BA692-EC53-DF12-FE6A-C6362DE0EB5D}"/>
              </a:ext>
            </a:extLst>
          </p:cNvPr>
          <p:cNvSpPr txBox="1"/>
          <p:nvPr/>
        </p:nvSpPr>
        <p:spPr>
          <a:xfrm>
            <a:off x="827584" y="2163985"/>
            <a:ext cx="7272808" cy="3200876"/>
          </a:xfrm>
          <a:prstGeom prst="rect">
            <a:avLst/>
          </a:prstGeom>
          <a:noFill/>
        </p:spPr>
        <p:txBody>
          <a:bodyPr wrap="square">
            <a:spAutoFit/>
          </a:bodyPr>
          <a:lstStyle/>
          <a:p>
            <a:pPr algn="l">
              <a:spcAft>
                <a:spcPts val="600"/>
              </a:spcAft>
            </a:pPr>
            <a:r>
              <a:rPr lang="de-CH" sz="2000" dirty="0">
                <a:ln w="3175">
                  <a:solidFill>
                    <a:schemeClr val="bg1">
                      <a:lumMod val="65000"/>
                      <a:lumOff val="35000"/>
                    </a:schemeClr>
                  </a:solidFill>
                </a:ln>
                <a:solidFill>
                  <a:srgbClr val="002060"/>
                </a:solidFill>
                <a:latin typeface="Arial Rounded MT Bold" panose="020F0704030504030204" pitchFamily="34" charset="0"/>
              </a:rPr>
              <a:t>Pilotfilm der Serie – USA 1972  / Deutschland 1974</a:t>
            </a:r>
          </a:p>
          <a:p>
            <a:pPr algn="l">
              <a:spcAft>
                <a:spcPts val="600"/>
              </a:spcAft>
            </a:pPr>
            <a:endParaRPr lang="de-DE" dirty="0">
              <a:ln w="3175">
                <a:solidFill>
                  <a:schemeClr val="bg1">
                    <a:lumMod val="65000"/>
                    <a:lumOff val="35000"/>
                  </a:schemeClr>
                </a:solidFill>
              </a:ln>
              <a:solidFill>
                <a:srgbClr val="002060"/>
              </a:solidFill>
              <a:latin typeface="Arial Rounded MT Bold" panose="020F0704030504030204" pitchFamily="34" charset="0"/>
            </a:endParaRPr>
          </a:p>
          <a:p>
            <a:pPr algn="l">
              <a:spcAft>
                <a:spcPts val="600"/>
              </a:spcAft>
            </a:pPr>
            <a:r>
              <a:rPr lang="de-DE" dirty="0">
                <a:ln w="3175">
                  <a:solidFill>
                    <a:schemeClr val="bg1">
                      <a:lumMod val="65000"/>
                      <a:lumOff val="35000"/>
                    </a:schemeClr>
                  </a:solidFill>
                </a:ln>
                <a:solidFill>
                  <a:srgbClr val="002060"/>
                </a:solidFill>
                <a:latin typeface="Arial Rounded MT Bold" panose="020F0704030504030204" pitchFamily="34" charset="0"/>
              </a:rPr>
              <a:t>In diesem Pilotfilm wird der erfahrene und altgediente </a:t>
            </a:r>
            <a:r>
              <a:rPr lang="de-DE" dirty="0" err="1">
                <a:ln w="3175">
                  <a:solidFill>
                    <a:schemeClr val="bg1">
                      <a:lumMod val="65000"/>
                      <a:lumOff val="35000"/>
                    </a:schemeClr>
                  </a:solidFill>
                </a:ln>
                <a:solidFill>
                  <a:srgbClr val="002060"/>
                </a:solidFill>
                <a:latin typeface="Arial Rounded MT Bold" panose="020F0704030504030204" pitchFamily="34" charset="0"/>
              </a:rPr>
              <a:t>Detective</a:t>
            </a:r>
            <a:r>
              <a:rPr lang="de-DE" dirty="0">
                <a:ln w="3175">
                  <a:solidFill>
                    <a:schemeClr val="bg1">
                      <a:lumMod val="65000"/>
                      <a:lumOff val="35000"/>
                    </a:schemeClr>
                  </a:solidFill>
                </a:ln>
                <a:solidFill>
                  <a:srgbClr val="002060"/>
                </a:solidFill>
                <a:latin typeface="Arial Rounded MT Bold" panose="020F0704030504030204" pitchFamily="34" charset="0"/>
              </a:rPr>
              <a:t> Lt. Mike Stone mit einem neuen Partner, dem jungen Inspector Steve Keller zusammengestellt. Die beiden müssen sich zusammenraufen, um einen Mord aufzuklären. Dabei stoßen sie auf eine Reihe von Hinweisen und Verdächtigen, während sie durch die Straßen von San Francisco ermitteln.</a:t>
            </a:r>
          </a:p>
          <a:p>
            <a:pPr algn="l">
              <a:spcAft>
                <a:spcPts val="600"/>
              </a:spcAft>
            </a:pPr>
            <a:endParaRPr lang="de-DE" dirty="0">
              <a:ln w="3175">
                <a:solidFill>
                  <a:schemeClr val="bg1">
                    <a:lumMod val="65000"/>
                    <a:lumOff val="35000"/>
                  </a:schemeClr>
                </a:solidFill>
              </a:ln>
              <a:solidFill>
                <a:srgbClr val="002060"/>
              </a:solidFill>
              <a:latin typeface="Arial Rounded MT Bold" panose="020F0704030504030204" pitchFamily="34" charset="0"/>
            </a:endParaRPr>
          </a:p>
          <a:p>
            <a:pPr algn="r">
              <a:spcAft>
                <a:spcPts val="600"/>
              </a:spcAft>
            </a:pPr>
            <a:r>
              <a:rPr lang="de-DE" dirty="0">
                <a:ln w="3175">
                  <a:solidFill>
                    <a:schemeClr val="bg1">
                      <a:lumMod val="65000"/>
                      <a:lumOff val="35000"/>
                    </a:schemeClr>
                  </a:solidFill>
                </a:ln>
                <a:solidFill>
                  <a:srgbClr val="002060"/>
                </a:solidFill>
                <a:latin typeface="Arial Rounded MT Bold" panose="020F0704030504030204" pitchFamily="34" charset="0"/>
              </a:rPr>
              <a:t>Teil 1 ca.  43min / Teil 2 ca. 40min – Serie läuft aktuell auf </a:t>
            </a:r>
            <a:r>
              <a:rPr lang="de-DE" dirty="0" err="1">
                <a:ln w="3175">
                  <a:solidFill>
                    <a:schemeClr val="bg1">
                      <a:lumMod val="65000"/>
                      <a:lumOff val="35000"/>
                    </a:schemeClr>
                  </a:solidFill>
                </a:ln>
                <a:solidFill>
                  <a:srgbClr val="002060"/>
                </a:solidFill>
                <a:latin typeface="Arial Rounded MT Bold" panose="020F0704030504030204" pitchFamily="34" charset="0"/>
              </a:rPr>
              <a:t>One</a:t>
            </a:r>
            <a:r>
              <a:rPr lang="de-DE" dirty="0">
                <a:ln w="3175">
                  <a:solidFill>
                    <a:schemeClr val="bg1">
                      <a:lumMod val="65000"/>
                      <a:lumOff val="35000"/>
                    </a:schemeClr>
                  </a:solidFill>
                </a:ln>
                <a:solidFill>
                  <a:srgbClr val="002060"/>
                </a:solidFill>
                <a:latin typeface="Arial Rounded MT Bold" panose="020F0704030504030204" pitchFamily="34" charset="0"/>
              </a:rPr>
              <a:t>®</a:t>
            </a:r>
            <a:endParaRPr lang="de-CH" dirty="0">
              <a:ln w="3175">
                <a:solidFill>
                  <a:schemeClr val="bg1">
                    <a:lumMod val="65000"/>
                    <a:lumOff val="35000"/>
                  </a:schemeClr>
                </a:solidFill>
              </a:ln>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188139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B7E45970-5484-9B85-1BC4-BFFF4350B98D}"/>
              </a:ext>
            </a:extLst>
          </p:cNvPr>
          <p:cNvPicPr>
            <a:picLocks noChangeAspect="1"/>
          </p:cNvPicPr>
          <p:nvPr/>
        </p:nvPicPr>
        <p:blipFill>
          <a:blip r:embed="rId2"/>
          <a:stretch>
            <a:fillRect/>
          </a:stretch>
        </p:blipFill>
        <p:spPr>
          <a:xfrm>
            <a:off x="6732240" y="2576135"/>
            <a:ext cx="2160240" cy="1612428"/>
          </a:xfrm>
          <a:prstGeom prst="rect">
            <a:avLst/>
          </a:prstGeom>
        </p:spPr>
      </p:pic>
      <p:sp>
        <p:nvSpPr>
          <p:cNvPr id="2" name="Titel 1"/>
          <p:cNvSpPr>
            <a:spLocks noGrp="1"/>
          </p:cNvSpPr>
          <p:nvPr>
            <p:ph type="ctrTitle"/>
          </p:nvPr>
        </p:nvSpPr>
        <p:spPr>
          <a:xfrm>
            <a:off x="496587" y="545127"/>
            <a:ext cx="8646428" cy="864096"/>
          </a:xfrm>
          <a:noFill/>
          <a:effectLst>
            <a:reflection blurRad="6350" stA="50000" endA="300" endPos="55500" dist="50800" dir="5400000" sy="-100000" algn="bl" rotWithShape="0"/>
          </a:effectLst>
        </p:spPr>
        <p:txBody>
          <a:bodyPr>
            <a:noAutofit/>
          </a:bodyPr>
          <a:lstStyle/>
          <a:p>
            <a:r>
              <a:rPr lang="de-CH" sz="5400" kern="0" cap="none" dirty="0">
                <a:ln w="9525" cap="rnd" cmpd="sng">
                  <a:solidFill>
                    <a:schemeClr val="accent5"/>
                  </a:solidFill>
                  <a:prstDash val="solid"/>
                </a:ln>
                <a:solidFill>
                  <a:schemeClr val="accent5">
                    <a:lumMod val="75000"/>
                  </a:schemeClr>
                </a:solidFill>
                <a:latin typeface="Arial Rounded MT Bold" panose="020F0704030504030204" pitchFamily="34" charset="0"/>
                <a:ea typeface="ADLaM Display" panose="020F0502020204030204" pitchFamily="2" charset="0"/>
                <a:cs typeface="Lao UI" panose="020F0502020204030204" pitchFamily="34" charset="0"/>
              </a:rPr>
              <a:t>Wie es dazu kam</a:t>
            </a:r>
          </a:p>
        </p:txBody>
      </p:sp>
      <p:pic>
        <p:nvPicPr>
          <p:cNvPr id="15" name="Grafik 14" descr="Ein Bild, das Screenshot, Text enthält.&#10;&#10;Automatisch generierte Beschreibung">
            <a:extLst>
              <a:ext uri="{FF2B5EF4-FFF2-40B4-BE49-F238E27FC236}">
                <a16:creationId xmlns:a16="http://schemas.microsoft.com/office/drawing/2014/main" id="{7C84BD5D-BE83-FD21-795B-B5A3D01AF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05" y="5157192"/>
            <a:ext cx="8942391" cy="1785527"/>
          </a:xfrm>
          <a:prstGeom prst="rect">
            <a:avLst/>
          </a:prstGeom>
        </p:spPr>
      </p:pic>
      <p:pic>
        <p:nvPicPr>
          <p:cNvPr id="5" name="Grafik 4" descr="Ein Bild, das Kleidung, Menschliches Gesicht, Person, Mann enthält.&#10;&#10;Automatisch generierte Beschreibung">
            <a:extLst>
              <a:ext uri="{FF2B5EF4-FFF2-40B4-BE49-F238E27FC236}">
                <a16:creationId xmlns:a16="http://schemas.microsoft.com/office/drawing/2014/main" id="{7C0110B5-533A-F663-12DD-E098EE31B6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0" y="0"/>
            <a:ext cx="3347864" cy="1785527"/>
          </a:xfrm>
          <a:prstGeom prst="rect">
            <a:avLst/>
          </a:prstGeom>
        </p:spPr>
      </p:pic>
      <p:sp>
        <p:nvSpPr>
          <p:cNvPr id="4" name="Textfeld 3">
            <a:extLst>
              <a:ext uri="{FF2B5EF4-FFF2-40B4-BE49-F238E27FC236}">
                <a16:creationId xmlns:a16="http://schemas.microsoft.com/office/drawing/2014/main" id="{5C5E505E-0560-3DC9-8FEF-C3AD687B5A1D}"/>
              </a:ext>
            </a:extLst>
          </p:cNvPr>
          <p:cNvSpPr txBox="1"/>
          <p:nvPr/>
        </p:nvSpPr>
        <p:spPr>
          <a:xfrm>
            <a:off x="496586" y="2060848"/>
            <a:ext cx="8179869" cy="4801314"/>
          </a:xfrm>
          <a:prstGeom prst="rect">
            <a:avLst/>
          </a:prstGeom>
          <a:noFill/>
        </p:spPr>
        <p:txBody>
          <a:bodyPr wrap="square">
            <a:spAutoFit/>
          </a:bodyPr>
          <a:lstStyle/>
          <a:p>
            <a:pPr marL="342900" indent="-342900">
              <a:lnSpc>
                <a:spcPct val="150000"/>
              </a:lnSpc>
              <a:spcAft>
                <a:spcPts val="600"/>
              </a:spcAft>
              <a:buFont typeface="Arial" panose="020B0604020202020204" pitchFamily="34" charset="0"/>
              <a:buChar char="•"/>
            </a:pPr>
            <a:r>
              <a:rPr lang="de-CH" sz="2200" dirty="0">
                <a:ln w="3175">
                  <a:solidFill>
                    <a:schemeClr val="bg1">
                      <a:lumMod val="65000"/>
                      <a:lumOff val="35000"/>
                    </a:schemeClr>
                  </a:solidFill>
                </a:ln>
                <a:solidFill>
                  <a:srgbClr val="002060"/>
                </a:solidFill>
                <a:latin typeface="Arial Rounded MT Bold" panose="020F0704030504030204" pitchFamily="34" charset="0"/>
              </a:rPr>
              <a:t>Fortsetzungsromane in Zeitung 20 – 30erJahre</a:t>
            </a:r>
          </a:p>
          <a:p>
            <a:pPr marL="342900" indent="-342900" algn="l">
              <a:lnSpc>
                <a:spcPct val="150000"/>
              </a:lnSpc>
              <a:spcAft>
                <a:spcPts val="600"/>
              </a:spcAft>
              <a:buFont typeface="Arial" panose="020B0604020202020204" pitchFamily="34" charset="0"/>
              <a:buChar char="•"/>
            </a:pPr>
            <a:r>
              <a:rPr lang="de-CH" sz="2200" dirty="0">
                <a:ln w="3175">
                  <a:solidFill>
                    <a:schemeClr val="bg1">
                      <a:lumMod val="65000"/>
                      <a:lumOff val="35000"/>
                    </a:schemeClr>
                  </a:solidFill>
                </a:ln>
                <a:solidFill>
                  <a:srgbClr val="002060"/>
                </a:solidFill>
                <a:latin typeface="Arial Rounded MT Bold" panose="020F0704030504030204" pitchFamily="34" charset="0"/>
              </a:rPr>
              <a:t>Idee wurde vom Radio übernommen</a:t>
            </a:r>
          </a:p>
          <a:p>
            <a:pPr marL="342900" indent="-342900">
              <a:spcAft>
                <a:spcPts val="600"/>
              </a:spcAft>
              <a:buFont typeface="Arial" panose="020B0604020202020204" pitchFamily="34" charset="0"/>
              <a:buChar char="•"/>
            </a:pPr>
            <a:r>
              <a:rPr lang="de-CH" sz="2200" dirty="0">
                <a:ln w="3175">
                  <a:solidFill>
                    <a:schemeClr val="bg1">
                      <a:lumMod val="65000"/>
                      <a:lumOff val="35000"/>
                    </a:schemeClr>
                  </a:solidFill>
                </a:ln>
                <a:solidFill>
                  <a:srgbClr val="002060"/>
                </a:solidFill>
                <a:latin typeface="Arial Rounded MT Bold" panose="020F0704030504030204" pitchFamily="34" charset="0"/>
              </a:rPr>
              <a:t>Ab 50er Jahre TV – Serien</a:t>
            </a:r>
            <a:br>
              <a:rPr lang="de-CH" sz="2200" dirty="0">
                <a:ln w="3175">
                  <a:solidFill>
                    <a:schemeClr val="bg1">
                      <a:lumMod val="65000"/>
                      <a:lumOff val="35000"/>
                    </a:schemeClr>
                  </a:solidFill>
                </a:ln>
                <a:solidFill>
                  <a:srgbClr val="002060"/>
                </a:solidFill>
                <a:latin typeface="Arial Rounded MT Bold" panose="020F0704030504030204" pitchFamily="34" charset="0"/>
              </a:rPr>
            </a:br>
            <a:r>
              <a:rPr lang="de-CH" sz="2200" dirty="0">
                <a:ln w="3175">
                  <a:solidFill>
                    <a:schemeClr val="bg1">
                      <a:lumMod val="65000"/>
                      <a:lumOff val="35000"/>
                    </a:schemeClr>
                  </a:solidFill>
                </a:ln>
                <a:solidFill>
                  <a:srgbClr val="002060"/>
                </a:solidFill>
                <a:latin typeface="Arial Rounded MT Bold" panose="020F0704030504030204" pitchFamily="34" charset="0"/>
              </a:rPr>
              <a:t>erst Familiendramen (</a:t>
            </a:r>
            <a:r>
              <a:rPr lang="de-CH" sz="2200" dirty="0" err="1">
                <a:ln w="3175">
                  <a:solidFill>
                    <a:schemeClr val="bg1">
                      <a:lumMod val="65000"/>
                      <a:lumOff val="35000"/>
                    </a:schemeClr>
                  </a:solidFill>
                </a:ln>
                <a:solidFill>
                  <a:srgbClr val="002060"/>
                </a:solidFill>
                <a:latin typeface="Arial Rounded MT Bold" panose="020F0704030504030204" pitchFamily="34" charset="0"/>
              </a:rPr>
              <a:t>Lessie</a:t>
            </a:r>
            <a:r>
              <a:rPr lang="de-CH" sz="2200" dirty="0">
                <a:ln w="3175">
                  <a:solidFill>
                    <a:schemeClr val="bg1">
                      <a:lumMod val="65000"/>
                      <a:lumOff val="35000"/>
                    </a:schemeClr>
                  </a:solidFill>
                </a:ln>
                <a:solidFill>
                  <a:srgbClr val="002060"/>
                </a:solidFill>
                <a:latin typeface="Arial Rounded MT Bold" panose="020F0704030504030204" pitchFamily="34" charset="0"/>
              </a:rPr>
              <a:t>),</a:t>
            </a:r>
            <a:br>
              <a:rPr lang="de-CH" sz="2200" dirty="0">
                <a:ln w="3175">
                  <a:solidFill>
                    <a:schemeClr val="bg1">
                      <a:lumMod val="65000"/>
                      <a:lumOff val="35000"/>
                    </a:schemeClr>
                  </a:solidFill>
                </a:ln>
                <a:solidFill>
                  <a:srgbClr val="002060"/>
                </a:solidFill>
                <a:latin typeface="Arial Rounded MT Bold" panose="020F0704030504030204" pitchFamily="34" charset="0"/>
              </a:rPr>
            </a:br>
            <a:r>
              <a:rPr lang="de-CH" sz="2200" dirty="0">
                <a:ln w="3175">
                  <a:solidFill>
                    <a:schemeClr val="bg1">
                      <a:lumMod val="65000"/>
                      <a:lumOff val="35000"/>
                    </a:schemeClr>
                  </a:solidFill>
                </a:ln>
                <a:solidFill>
                  <a:srgbClr val="002060"/>
                </a:solidFill>
                <a:latin typeface="Arial Rounded MT Bold" panose="020F0704030504030204" pitchFamily="34" charset="0"/>
              </a:rPr>
              <a:t>dann Western (rauchende Colts, Bonanza)</a:t>
            </a:r>
          </a:p>
          <a:p>
            <a:pPr marL="342900" indent="-342900">
              <a:spcAft>
                <a:spcPts val="600"/>
              </a:spcAft>
              <a:buFont typeface="Arial" panose="020B0604020202020204" pitchFamily="34" charset="0"/>
              <a:buChar char="•"/>
            </a:pPr>
            <a:r>
              <a:rPr lang="de-CH" sz="2200" dirty="0">
                <a:ln w="3175">
                  <a:solidFill>
                    <a:schemeClr val="bg1">
                      <a:lumMod val="65000"/>
                      <a:lumOff val="35000"/>
                    </a:schemeClr>
                  </a:solidFill>
                </a:ln>
                <a:solidFill>
                  <a:srgbClr val="002060"/>
                </a:solidFill>
                <a:latin typeface="Arial Rounded MT Bold" panose="020F0704030504030204" pitchFamily="34" charset="0"/>
              </a:rPr>
              <a:t>Ab frühen 60er Jahren erste Krimiserien «Al Capone kehrt zurück», «Die Unbestechlichen», «Auf der Flucht»</a:t>
            </a:r>
          </a:p>
          <a:p>
            <a:pPr marL="342900" indent="-342900" algn="l">
              <a:lnSpc>
                <a:spcPct val="150000"/>
              </a:lnSpc>
              <a:spcAft>
                <a:spcPts val="600"/>
              </a:spcAft>
              <a:buFont typeface="Arial" panose="020B0604020202020204" pitchFamily="34" charset="0"/>
              <a:buChar char="•"/>
            </a:pPr>
            <a:endParaRPr lang="de-CH" sz="2200" dirty="0">
              <a:ln w="3175">
                <a:solidFill>
                  <a:schemeClr val="bg1">
                    <a:lumMod val="65000"/>
                    <a:lumOff val="35000"/>
                  </a:schemeClr>
                </a:solidFill>
              </a:ln>
              <a:solidFill>
                <a:srgbClr val="002060"/>
              </a:solidFill>
              <a:latin typeface="Arial Rounded MT Bold" panose="020F0704030504030204" pitchFamily="34" charset="0"/>
            </a:endParaRPr>
          </a:p>
          <a:p>
            <a:pPr algn="l">
              <a:spcAft>
                <a:spcPts val="600"/>
              </a:spcAft>
            </a:pPr>
            <a:endParaRPr lang="de-CH" sz="2200" dirty="0">
              <a:ln w="3175">
                <a:solidFill>
                  <a:schemeClr val="bg1">
                    <a:lumMod val="65000"/>
                    <a:lumOff val="35000"/>
                  </a:schemeClr>
                </a:solidFill>
              </a:ln>
              <a:solidFill>
                <a:srgbClr val="002060"/>
              </a:solidFill>
              <a:latin typeface="Arial Rounded MT Bold" panose="020F0704030504030204" pitchFamily="34" charset="0"/>
            </a:endParaRPr>
          </a:p>
          <a:p>
            <a:pPr algn="l">
              <a:spcAft>
                <a:spcPts val="600"/>
              </a:spcAft>
            </a:pPr>
            <a:endParaRPr lang="de-CH" sz="2000" dirty="0">
              <a:ln w="3175">
                <a:solidFill>
                  <a:schemeClr val="bg1">
                    <a:lumMod val="65000"/>
                    <a:lumOff val="35000"/>
                  </a:schemeClr>
                </a:solidFill>
              </a:ln>
              <a:solidFill>
                <a:srgbClr val="002060"/>
              </a:solidFill>
              <a:latin typeface="Arial Rounded MT Bold" panose="020F0704030504030204" pitchFamily="34" charset="0"/>
            </a:endParaRPr>
          </a:p>
          <a:p>
            <a:pPr algn="l">
              <a:spcAft>
                <a:spcPts val="600"/>
              </a:spcAft>
            </a:pPr>
            <a:endParaRPr lang="de-CH" sz="2000" dirty="0">
              <a:ln w="3175">
                <a:solidFill>
                  <a:schemeClr val="tx1">
                    <a:lumMod val="95000"/>
                  </a:schemeClr>
                </a:solidFill>
              </a:ln>
              <a:solidFill>
                <a:srgbClr val="00B0F0"/>
              </a:solidFill>
              <a:latin typeface="Arial Rounded MT Bold" panose="020F0704030504030204" pitchFamily="34" charset="0"/>
            </a:endParaRPr>
          </a:p>
        </p:txBody>
      </p:sp>
    </p:spTree>
    <p:extLst>
      <p:ext uri="{BB962C8B-B14F-4D97-AF65-F5344CB8AC3E}">
        <p14:creationId xmlns:p14="http://schemas.microsoft.com/office/powerpoint/2010/main" val="130722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80020" y="460715"/>
            <a:ext cx="8646428" cy="864096"/>
          </a:xfrm>
          <a:noFill/>
          <a:effectLst>
            <a:reflection blurRad="6350" stA="50000" endA="300" endPos="55500" dist="50800" dir="5400000" sy="-100000" algn="bl" rotWithShape="0"/>
          </a:effectLst>
        </p:spPr>
        <p:txBody>
          <a:bodyPr>
            <a:noAutofit/>
          </a:bodyPr>
          <a:lstStyle/>
          <a:p>
            <a:r>
              <a:rPr lang="de-CH" sz="5400" kern="0" cap="none" dirty="0">
                <a:ln w="9525" cap="rnd" cmpd="sng">
                  <a:solidFill>
                    <a:schemeClr val="accent5"/>
                  </a:solidFill>
                  <a:prstDash val="solid"/>
                </a:ln>
                <a:solidFill>
                  <a:schemeClr val="accent5">
                    <a:lumMod val="75000"/>
                  </a:schemeClr>
                </a:solidFill>
                <a:latin typeface="Arial Rounded MT Bold" panose="020F0704030504030204" pitchFamily="34" charset="0"/>
                <a:ea typeface="ADLaM Display" panose="020F0502020204030204" pitchFamily="2" charset="0"/>
                <a:cs typeface="Lao UI" panose="020F0502020204030204" pitchFamily="34" charset="0"/>
              </a:rPr>
              <a:t>Serien der 70er </a:t>
            </a:r>
          </a:p>
        </p:txBody>
      </p:sp>
      <p:pic>
        <p:nvPicPr>
          <p:cNvPr id="15" name="Grafik 14" descr="Ein Bild, das Screenshot, Text enthält.&#10;&#10;Automatisch generierte Beschreibung">
            <a:extLst>
              <a:ext uri="{FF2B5EF4-FFF2-40B4-BE49-F238E27FC236}">
                <a16:creationId xmlns:a16="http://schemas.microsoft.com/office/drawing/2014/main" id="{7C84BD5D-BE83-FD21-795B-B5A3D01AF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171865"/>
            <a:ext cx="8942391" cy="1785527"/>
          </a:xfrm>
          <a:prstGeom prst="rect">
            <a:avLst/>
          </a:prstGeom>
        </p:spPr>
      </p:pic>
      <p:pic>
        <p:nvPicPr>
          <p:cNvPr id="5" name="Grafik 4" descr="Ein Bild, das Kleidung, Menschliches Gesicht, Person, Mann enthält.&#10;&#10;Automatisch generierte Beschreibung">
            <a:extLst>
              <a:ext uri="{FF2B5EF4-FFF2-40B4-BE49-F238E27FC236}">
                <a16:creationId xmlns:a16="http://schemas.microsoft.com/office/drawing/2014/main" id="{7C0110B5-533A-F663-12DD-E098EE31B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 y="0"/>
            <a:ext cx="3347864" cy="1785527"/>
          </a:xfrm>
          <a:prstGeom prst="rect">
            <a:avLst/>
          </a:prstGeom>
        </p:spPr>
      </p:pic>
      <p:pic>
        <p:nvPicPr>
          <p:cNvPr id="7" name="Grafik 6" descr="Ein Bild, das Text, Kleidung, Mann, Person enthält.&#10;&#10;Automatisch generierte Beschreibung">
            <a:extLst>
              <a:ext uri="{FF2B5EF4-FFF2-40B4-BE49-F238E27FC236}">
                <a16:creationId xmlns:a16="http://schemas.microsoft.com/office/drawing/2014/main" id="{023D3E6C-4385-C4EF-F511-7B6EAEB2EB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717" y="2160204"/>
            <a:ext cx="1428750" cy="1428750"/>
          </a:xfrm>
          <a:prstGeom prst="rect">
            <a:avLst/>
          </a:prstGeom>
        </p:spPr>
      </p:pic>
      <p:pic>
        <p:nvPicPr>
          <p:cNvPr id="16" name="Grafik 15">
            <a:extLst>
              <a:ext uri="{FF2B5EF4-FFF2-40B4-BE49-F238E27FC236}">
                <a16:creationId xmlns:a16="http://schemas.microsoft.com/office/drawing/2014/main" id="{D68AC980-4DD2-EF26-CA42-A9AE433B25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8859" y="3766337"/>
            <a:ext cx="1428750" cy="1428750"/>
          </a:xfrm>
          <a:prstGeom prst="rect">
            <a:avLst/>
          </a:prstGeom>
        </p:spPr>
      </p:pic>
      <p:pic>
        <p:nvPicPr>
          <p:cNvPr id="17" name="Grafik 16">
            <a:extLst>
              <a:ext uri="{FF2B5EF4-FFF2-40B4-BE49-F238E27FC236}">
                <a16:creationId xmlns:a16="http://schemas.microsoft.com/office/drawing/2014/main" id="{E1EC96EE-B807-E8B8-68B5-949AA4BA405A}"/>
              </a:ext>
            </a:extLst>
          </p:cNvPr>
          <p:cNvPicPr>
            <a:picLocks noChangeAspect="1"/>
          </p:cNvPicPr>
          <p:nvPr/>
        </p:nvPicPr>
        <p:blipFill>
          <a:blip r:embed="rId6"/>
          <a:stretch>
            <a:fillRect/>
          </a:stretch>
        </p:blipFill>
        <p:spPr>
          <a:xfrm>
            <a:off x="4901775" y="2179243"/>
            <a:ext cx="1428750" cy="1428750"/>
          </a:xfrm>
          <a:prstGeom prst="rect">
            <a:avLst/>
          </a:prstGeom>
        </p:spPr>
      </p:pic>
      <p:pic>
        <p:nvPicPr>
          <p:cNvPr id="19" name="Grafik 18">
            <a:extLst>
              <a:ext uri="{FF2B5EF4-FFF2-40B4-BE49-F238E27FC236}">
                <a16:creationId xmlns:a16="http://schemas.microsoft.com/office/drawing/2014/main" id="{6C0410AE-A45E-DC6F-F6A2-88C6FAAD01C8}"/>
              </a:ext>
            </a:extLst>
          </p:cNvPr>
          <p:cNvPicPr>
            <a:picLocks noChangeAspect="1"/>
          </p:cNvPicPr>
          <p:nvPr/>
        </p:nvPicPr>
        <p:blipFill>
          <a:blip r:embed="rId7"/>
          <a:stretch>
            <a:fillRect/>
          </a:stretch>
        </p:blipFill>
        <p:spPr>
          <a:xfrm>
            <a:off x="5861606" y="3636597"/>
            <a:ext cx="1351404" cy="1936427"/>
          </a:xfrm>
          <a:prstGeom prst="rect">
            <a:avLst/>
          </a:prstGeom>
        </p:spPr>
      </p:pic>
      <p:pic>
        <p:nvPicPr>
          <p:cNvPr id="21" name="Grafik 20">
            <a:extLst>
              <a:ext uri="{FF2B5EF4-FFF2-40B4-BE49-F238E27FC236}">
                <a16:creationId xmlns:a16="http://schemas.microsoft.com/office/drawing/2014/main" id="{9369DF3B-C171-51EE-B041-65E23A60A924}"/>
              </a:ext>
            </a:extLst>
          </p:cNvPr>
          <p:cNvPicPr>
            <a:picLocks noChangeAspect="1"/>
          </p:cNvPicPr>
          <p:nvPr/>
        </p:nvPicPr>
        <p:blipFill>
          <a:blip r:embed="rId8"/>
          <a:stretch>
            <a:fillRect/>
          </a:stretch>
        </p:blipFill>
        <p:spPr>
          <a:xfrm>
            <a:off x="6940995" y="2149599"/>
            <a:ext cx="1351404" cy="1816641"/>
          </a:xfrm>
          <a:prstGeom prst="rect">
            <a:avLst/>
          </a:prstGeom>
        </p:spPr>
      </p:pic>
      <p:pic>
        <p:nvPicPr>
          <p:cNvPr id="22" name="Grafik 21">
            <a:extLst>
              <a:ext uri="{FF2B5EF4-FFF2-40B4-BE49-F238E27FC236}">
                <a16:creationId xmlns:a16="http://schemas.microsoft.com/office/drawing/2014/main" id="{2F0E3742-9CC7-1B95-0F54-C9770E64A3D4}"/>
              </a:ext>
            </a:extLst>
          </p:cNvPr>
          <p:cNvPicPr>
            <a:picLocks noChangeAspect="1"/>
          </p:cNvPicPr>
          <p:nvPr/>
        </p:nvPicPr>
        <p:blipFill>
          <a:blip r:embed="rId9"/>
          <a:stretch>
            <a:fillRect/>
          </a:stretch>
        </p:blipFill>
        <p:spPr>
          <a:xfrm>
            <a:off x="1716112" y="3766337"/>
            <a:ext cx="1428750" cy="1428750"/>
          </a:xfrm>
          <a:prstGeom prst="rect">
            <a:avLst/>
          </a:prstGeom>
        </p:spPr>
      </p:pic>
      <p:pic>
        <p:nvPicPr>
          <p:cNvPr id="23" name="Grafik 22" descr="Ein Bild, das Text, Menschliches Gesicht, Kleidung, Poster enthält.&#10;&#10;Automatisch generierte Beschreibung">
            <a:extLst>
              <a:ext uri="{FF2B5EF4-FFF2-40B4-BE49-F238E27FC236}">
                <a16:creationId xmlns:a16="http://schemas.microsoft.com/office/drawing/2014/main" id="{3E148B82-FF9E-58D4-1809-04C508E8FCC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74484" y="2160204"/>
            <a:ext cx="1428750" cy="1428750"/>
          </a:xfrm>
          <a:prstGeom prst="rect">
            <a:avLst/>
          </a:prstGeom>
        </p:spPr>
      </p:pic>
      <p:pic>
        <p:nvPicPr>
          <p:cNvPr id="24" name="Grafik 23">
            <a:extLst>
              <a:ext uri="{FF2B5EF4-FFF2-40B4-BE49-F238E27FC236}">
                <a16:creationId xmlns:a16="http://schemas.microsoft.com/office/drawing/2014/main" id="{91E920D8-42C3-3581-6A69-F4AC1842A512}"/>
              </a:ext>
            </a:extLst>
          </p:cNvPr>
          <p:cNvPicPr>
            <a:picLocks noChangeAspect="1"/>
          </p:cNvPicPr>
          <p:nvPr/>
        </p:nvPicPr>
        <p:blipFill>
          <a:blip r:embed="rId6"/>
          <a:stretch>
            <a:fillRect/>
          </a:stretch>
        </p:blipFill>
        <p:spPr>
          <a:xfrm>
            <a:off x="4856994" y="2160204"/>
            <a:ext cx="1428750" cy="1428750"/>
          </a:xfrm>
          <a:prstGeom prst="rect">
            <a:avLst/>
          </a:prstGeom>
        </p:spPr>
      </p:pic>
    </p:spTree>
    <p:extLst>
      <p:ext uri="{BB962C8B-B14F-4D97-AF65-F5344CB8AC3E}">
        <p14:creationId xmlns:p14="http://schemas.microsoft.com/office/powerpoint/2010/main" val="1352945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80020" y="460715"/>
            <a:ext cx="8646428" cy="864096"/>
          </a:xfrm>
          <a:noFill/>
          <a:effectLst>
            <a:reflection blurRad="6350" stA="50000" endA="300" endPos="55500" dist="50800" dir="5400000" sy="-100000" algn="bl" rotWithShape="0"/>
          </a:effectLst>
        </p:spPr>
        <p:txBody>
          <a:bodyPr>
            <a:noAutofit/>
          </a:bodyPr>
          <a:lstStyle/>
          <a:p>
            <a:r>
              <a:rPr lang="de-CH" sz="5400" kern="0" cap="none" dirty="0">
                <a:ln w="9525" cap="rnd" cmpd="sng">
                  <a:solidFill>
                    <a:schemeClr val="accent5"/>
                  </a:solidFill>
                  <a:prstDash val="solid"/>
                </a:ln>
                <a:solidFill>
                  <a:schemeClr val="accent5">
                    <a:lumMod val="75000"/>
                  </a:schemeClr>
                </a:solidFill>
                <a:latin typeface="Arial Rounded MT Bold" panose="020F0704030504030204" pitchFamily="34" charset="0"/>
                <a:ea typeface="ADLaM Display" panose="020F0502020204030204" pitchFamily="2" charset="0"/>
                <a:cs typeface="Lao UI" panose="020F0502020204030204" pitchFamily="34" charset="0"/>
              </a:rPr>
              <a:t>Die Serie</a:t>
            </a:r>
          </a:p>
        </p:txBody>
      </p:sp>
      <p:pic>
        <p:nvPicPr>
          <p:cNvPr id="15" name="Grafik 14" descr="Ein Bild, das Screenshot, Text enthält.&#10;&#10;Automatisch generierte Beschreibung">
            <a:extLst>
              <a:ext uri="{FF2B5EF4-FFF2-40B4-BE49-F238E27FC236}">
                <a16:creationId xmlns:a16="http://schemas.microsoft.com/office/drawing/2014/main" id="{7C84BD5D-BE83-FD21-795B-B5A3D01AF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05" y="5373216"/>
            <a:ext cx="8942391" cy="1785527"/>
          </a:xfrm>
          <a:prstGeom prst="rect">
            <a:avLst/>
          </a:prstGeom>
        </p:spPr>
      </p:pic>
      <p:pic>
        <p:nvPicPr>
          <p:cNvPr id="5" name="Grafik 4" descr="Ein Bild, das Kleidung, Menschliches Gesicht, Person, Mann enthält.&#10;&#10;Automatisch generierte Beschreibung">
            <a:extLst>
              <a:ext uri="{FF2B5EF4-FFF2-40B4-BE49-F238E27FC236}">
                <a16:creationId xmlns:a16="http://schemas.microsoft.com/office/drawing/2014/main" id="{7C0110B5-533A-F663-12DD-E098EE31B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 y="0"/>
            <a:ext cx="3347864" cy="1785527"/>
          </a:xfrm>
          <a:prstGeom prst="rect">
            <a:avLst/>
          </a:prstGeom>
        </p:spPr>
      </p:pic>
      <p:sp>
        <p:nvSpPr>
          <p:cNvPr id="4" name="Textfeld 3">
            <a:extLst>
              <a:ext uri="{FF2B5EF4-FFF2-40B4-BE49-F238E27FC236}">
                <a16:creationId xmlns:a16="http://schemas.microsoft.com/office/drawing/2014/main" id="{A121B2DE-C1CC-30EE-AFCC-D98C02F166C8}"/>
              </a:ext>
            </a:extLst>
          </p:cNvPr>
          <p:cNvSpPr txBox="1"/>
          <p:nvPr/>
        </p:nvSpPr>
        <p:spPr>
          <a:xfrm>
            <a:off x="473520" y="2076226"/>
            <a:ext cx="8352928" cy="4870564"/>
          </a:xfrm>
          <a:prstGeom prst="rect">
            <a:avLst/>
          </a:prstGeom>
          <a:noFill/>
        </p:spPr>
        <p:txBody>
          <a:bodyPr wrap="square">
            <a:spAutoFit/>
          </a:bodyPr>
          <a:lstStyle/>
          <a:p>
            <a:pPr marL="342900" indent="-342900" algn="l">
              <a:spcAft>
                <a:spcPts val="300"/>
              </a:spcAft>
              <a:buFont typeface="Arial" panose="020B0604020202020204" pitchFamily="34" charset="0"/>
              <a:buChar char="•"/>
            </a:pPr>
            <a:r>
              <a:rPr lang="de-CH" sz="2000" i="1" dirty="0">
                <a:ln w="3175">
                  <a:solidFill>
                    <a:schemeClr val="bg1">
                      <a:lumMod val="65000"/>
                      <a:lumOff val="35000"/>
                    </a:schemeClr>
                  </a:solidFill>
                </a:ln>
                <a:solidFill>
                  <a:srgbClr val="002060"/>
                </a:solidFill>
                <a:latin typeface="Arial Rounded MT Bold" panose="020F0704030504030204" pitchFamily="34" charset="0"/>
              </a:rPr>
              <a:t>Staffel 1</a:t>
            </a:r>
            <a:br>
              <a:rPr lang="de-CH" sz="2000" dirty="0">
                <a:ln w="3175">
                  <a:solidFill>
                    <a:schemeClr val="bg1">
                      <a:lumMod val="65000"/>
                      <a:lumOff val="35000"/>
                    </a:schemeClr>
                  </a:solidFill>
                </a:ln>
                <a:solidFill>
                  <a:srgbClr val="002060"/>
                </a:solidFill>
                <a:latin typeface="Arial Rounded MT Bold" panose="020F0704030504030204" pitchFamily="34" charset="0"/>
              </a:rPr>
            </a:br>
            <a:r>
              <a:rPr lang="de-CH" sz="2000" dirty="0">
                <a:ln w="3175">
                  <a:solidFill>
                    <a:schemeClr val="bg1">
                      <a:lumMod val="65000"/>
                      <a:lumOff val="35000"/>
                    </a:schemeClr>
                  </a:solidFill>
                </a:ln>
                <a:solidFill>
                  <a:srgbClr val="002060"/>
                </a:solidFill>
                <a:latin typeface="Arial Rounded MT Bold" panose="020F0704030504030204" pitchFamily="34" charset="0"/>
              </a:rPr>
              <a:t>1972 / 73	27 Episoden	Karl </a:t>
            </a:r>
            <a:r>
              <a:rPr lang="de-CH" sz="2000" dirty="0" err="1">
                <a:ln w="3175">
                  <a:solidFill>
                    <a:schemeClr val="bg1">
                      <a:lumMod val="65000"/>
                      <a:lumOff val="35000"/>
                    </a:schemeClr>
                  </a:solidFill>
                </a:ln>
                <a:solidFill>
                  <a:srgbClr val="002060"/>
                </a:solidFill>
                <a:latin typeface="Arial Rounded MT Bold" panose="020F0704030504030204" pitchFamily="34" charset="0"/>
              </a:rPr>
              <a:t>Malden</a:t>
            </a:r>
            <a:r>
              <a:rPr lang="de-CH" sz="2000" dirty="0">
                <a:ln w="3175">
                  <a:solidFill>
                    <a:schemeClr val="bg1">
                      <a:lumMod val="65000"/>
                      <a:lumOff val="35000"/>
                    </a:schemeClr>
                  </a:solidFill>
                </a:ln>
                <a:solidFill>
                  <a:srgbClr val="002060"/>
                </a:solidFill>
                <a:latin typeface="Arial Rounded MT Bold" panose="020F0704030504030204" pitchFamily="34" charset="0"/>
              </a:rPr>
              <a:t>, Michael Douglas</a:t>
            </a:r>
          </a:p>
          <a:p>
            <a:pPr marL="342900" indent="-342900" algn="l">
              <a:spcAft>
                <a:spcPts val="300"/>
              </a:spcAft>
              <a:buFont typeface="Arial" panose="020B0604020202020204" pitchFamily="34" charset="0"/>
              <a:buChar char="•"/>
            </a:pPr>
            <a:r>
              <a:rPr lang="de-CH" sz="2000" i="1" dirty="0">
                <a:ln w="3175">
                  <a:solidFill>
                    <a:schemeClr val="bg1">
                      <a:lumMod val="65000"/>
                      <a:lumOff val="35000"/>
                    </a:schemeClr>
                  </a:solidFill>
                </a:ln>
                <a:solidFill>
                  <a:srgbClr val="002060"/>
                </a:solidFill>
                <a:latin typeface="Arial Rounded MT Bold" panose="020F0704030504030204" pitchFamily="34" charset="0"/>
              </a:rPr>
              <a:t>Staffel 2</a:t>
            </a:r>
            <a:br>
              <a:rPr lang="de-CH" sz="2000" dirty="0">
                <a:ln w="3175">
                  <a:solidFill>
                    <a:schemeClr val="bg1">
                      <a:lumMod val="65000"/>
                      <a:lumOff val="35000"/>
                    </a:schemeClr>
                  </a:solidFill>
                </a:ln>
                <a:solidFill>
                  <a:srgbClr val="002060"/>
                </a:solidFill>
                <a:latin typeface="Arial Rounded MT Bold" panose="020F0704030504030204" pitchFamily="34" charset="0"/>
              </a:rPr>
            </a:br>
            <a:r>
              <a:rPr lang="de-CH" sz="2000" dirty="0">
                <a:ln w="3175">
                  <a:solidFill>
                    <a:schemeClr val="bg1">
                      <a:lumMod val="65000"/>
                      <a:lumOff val="35000"/>
                    </a:schemeClr>
                  </a:solidFill>
                </a:ln>
                <a:solidFill>
                  <a:srgbClr val="002060"/>
                </a:solidFill>
                <a:latin typeface="Arial Rounded MT Bold" panose="020F0704030504030204" pitchFamily="34" charset="0"/>
              </a:rPr>
              <a:t>1973/74	23 Episoden	Karl </a:t>
            </a:r>
            <a:r>
              <a:rPr lang="de-CH" sz="2000" dirty="0" err="1">
                <a:ln w="3175">
                  <a:solidFill>
                    <a:schemeClr val="bg1">
                      <a:lumMod val="65000"/>
                      <a:lumOff val="35000"/>
                    </a:schemeClr>
                  </a:solidFill>
                </a:ln>
                <a:solidFill>
                  <a:srgbClr val="002060"/>
                </a:solidFill>
                <a:latin typeface="Arial Rounded MT Bold" panose="020F0704030504030204" pitchFamily="34" charset="0"/>
              </a:rPr>
              <a:t>Malden</a:t>
            </a:r>
            <a:r>
              <a:rPr lang="de-CH" sz="2000" dirty="0">
                <a:ln w="3175">
                  <a:solidFill>
                    <a:schemeClr val="bg1">
                      <a:lumMod val="65000"/>
                      <a:lumOff val="35000"/>
                    </a:schemeClr>
                  </a:solidFill>
                </a:ln>
                <a:solidFill>
                  <a:srgbClr val="002060"/>
                </a:solidFill>
                <a:latin typeface="Arial Rounded MT Bold" panose="020F0704030504030204" pitchFamily="34" charset="0"/>
              </a:rPr>
              <a:t>, Michael Douglas</a:t>
            </a:r>
          </a:p>
          <a:p>
            <a:pPr marL="342900" indent="-342900">
              <a:spcAft>
                <a:spcPts val="300"/>
              </a:spcAft>
              <a:buFont typeface="Arial" panose="020B0604020202020204" pitchFamily="34" charset="0"/>
              <a:buChar char="•"/>
            </a:pPr>
            <a:r>
              <a:rPr lang="de-CH" sz="2000" i="1" dirty="0">
                <a:ln w="3175">
                  <a:solidFill>
                    <a:schemeClr val="bg1">
                      <a:lumMod val="65000"/>
                      <a:lumOff val="35000"/>
                    </a:schemeClr>
                  </a:solidFill>
                </a:ln>
                <a:solidFill>
                  <a:srgbClr val="002060"/>
                </a:solidFill>
                <a:latin typeface="Arial Rounded MT Bold" panose="020F0704030504030204" pitchFamily="34" charset="0"/>
              </a:rPr>
              <a:t>Staffel 3</a:t>
            </a:r>
            <a:br>
              <a:rPr lang="de-CH" sz="2000" dirty="0">
                <a:ln w="3175">
                  <a:solidFill>
                    <a:schemeClr val="bg1">
                      <a:lumMod val="65000"/>
                      <a:lumOff val="35000"/>
                    </a:schemeClr>
                  </a:solidFill>
                </a:ln>
                <a:solidFill>
                  <a:srgbClr val="002060"/>
                </a:solidFill>
                <a:latin typeface="Arial Rounded MT Bold" panose="020F0704030504030204" pitchFamily="34" charset="0"/>
              </a:rPr>
            </a:br>
            <a:r>
              <a:rPr lang="de-CH" sz="2000" dirty="0">
                <a:ln w="3175">
                  <a:solidFill>
                    <a:schemeClr val="bg1">
                      <a:lumMod val="65000"/>
                      <a:lumOff val="35000"/>
                    </a:schemeClr>
                  </a:solidFill>
                </a:ln>
                <a:solidFill>
                  <a:srgbClr val="002060"/>
                </a:solidFill>
                <a:latin typeface="Arial Rounded MT Bold" panose="020F0704030504030204" pitchFamily="34" charset="0"/>
              </a:rPr>
              <a:t>1974/75	23 Episoden	Karl </a:t>
            </a:r>
            <a:r>
              <a:rPr lang="de-CH" sz="2000" dirty="0" err="1">
                <a:ln w="3175">
                  <a:solidFill>
                    <a:schemeClr val="bg1">
                      <a:lumMod val="65000"/>
                      <a:lumOff val="35000"/>
                    </a:schemeClr>
                  </a:solidFill>
                </a:ln>
                <a:solidFill>
                  <a:srgbClr val="002060"/>
                </a:solidFill>
                <a:latin typeface="Arial Rounded MT Bold" panose="020F0704030504030204" pitchFamily="34" charset="0"/>
              </a:rPr>
              <a:t>Malden</a:t>
            </a:r>
            <a:r>
              <a:rPr lang="de-CH" sz="2000" dirty="0">
                <a:ln w="3175">
                  <a:solidFill>
                    <a:schemeClr val="bg1">
                      <a:lumMod val="65000"/>
                      <a:lumOff val="35000"/>
                    </a:schemeClr>
                  </a:solidFill>
                </a:ln>
                <a:solidFill>
                  <a:srgbClr val="002060"/>
                </a:solidFill>
                <a:latin typeface="Arial Rounded MT Bold" panose="020F0704030504030204" pitchFamily="34" charset="0"/>
              </a:rPr>
              <a:t>, Michael Douglas</a:t>
            </a:r>
          </a:p>
          <a:p>
            <a:pPr marL="342900" indent="-342900">
              <a:spcAft>
                <a:spcPts val="300"/>
              </a:spcAft>
              <a:buFont typeface="Arial" panose="020B0604020202020204" pitchFamily="34" charset="0"/>
              <a:buChar char="•"/>
            </a:pPr>
            <a:r>
              <a:rPr lang="de-CH" sz="2000" i="1" dirty="0">
                <a:ln w="3175">
                  <a:solidFill>
                    <a:schemeClr val="bg1">
                      <a:lumMod val="65000"/>
                      <a:lumOff val="35000"/>
                    </a:schemeClr>
                  </a:solidFill>
                </a:ln>
                <a:solidFill>
                  <a:srgbClr val="002060"/>
                </a:solidFill>
                <a:latin typeface="Arial Rounded MT Bold" panose="020F0704030504030204" pitchFamily="34" charset="0"/>
              </a:rPr>
              <a:t>Staffel 4</a:t>
            </a:r>
            <a:br>
              <a:rPr lang="de-CH" sz="2000" dirty="0">
                <a:ln w="3175">
                  <a:solidFill>
                    <a:schemeClr val="bg1">
                      <a:lumMod val="65000"/>
                      <a:lumOff val="35000"/>
                    </a:schemeClr>
                  </a:solidFill>
                </a:ln>
                <a:solidFill>
                  <a:srgbClr val="002060"/>
                </a:solidFill>
                <a:latin typeface="Arial Rounded MT Bold" panose="020F0704030504030204" pitchFamily="34" charset="0"/>
              </a:rPr>
            </a:br>
            <a:r>
              <a:rPr lang="de-CH" sz="2000" dirty="0">
                <a:ln w="3175">
                  <a:solidFill>
                    <a:schemeClr val="bg1">
                      <a:lumMod val="65000"/>
                      <a:lumOff val="35000"/>
                    </a:schemeClr>
                  </a:solidFill>
                </a:ln>
                <a:solidFill>
                  <a:srgbClr val="002060"/>
                </a:solidFill>
                <a:latin typeface="Arial Rounded MT Bold" panose="020F0704030504030204" pitchFamily="34" charset="0"/>
              </a:rPr>
              <a:t>1975/76	23 Episoden	Karl </a:t>
            </a:r>
            <a:r>
              <a:rPr lang="de-CH" sz="2000" dirty="0" err="1">
                <a:ln w="3175">
                  <a:solidFill>
                    <a:schemeClr val="bg1">
                      <a:lumMod val="65000"/>
                      <a:lumOff val="35000"/>
                    </a:schemeClr>
                  </a:solidFill>
                </a:ln>
                <a:solidFill>
                  <a:srgbClr val="002060"/>
                </a:solidFill>
                <a:latin typeface="Arial Rounded MT Bold" panose="020F0704030504030204" pitchFamily="34" charset="0"/>
              </a:rPr>
              <a:t>Malden</a:t>
            </a:r>
            <a:r>
              <a:rPr lang="de-CH" sz="2000" dirty="0">
                <a:ln w="3175">
                  <a:solidFill>
                    <a:schemeClr val="bg1">
                      <a:lumMod val="65000"/>
                      <a:lumOff val="35000"/>
                    </a:schemeClr>
                  </a:solidFill>
                </a:ln>
                <a:solidFill>
                  <a:srgbClr val="002060"/>
                </a:solidFill>
                <a:latin typeface="Arial Rounded MT Bold" panose="020F0704030504030204" pitchFamily="34" charset="0"/>
              </a:rPr>
              <a:t>, Michael Douglas</a:t>
            </a:r>
          </a:p>
          <a:p>
            <a:pPr marL="342900" indent="-342900">
              <a:spcAft>
                <a:spcPts val="300"/>
              </a:spcAft>
              <a:buFont typeface="Arial" panose="020B0604020202020204" pitchFamily="34" charset="0"/>
              <a:buChar char="•"/>
            </a:pPr>
            <a:r>
              <a:rPr lang="de-CH" sz="2000" i="1" dirty="0">
                <a:ln w="3175">
                  <a:solidFill>
                    <a:schemeClr val="bg1">
                      <a:lumMod val="65000"/>
                      <a:lumOff val="35000"/>
                    </a:schemeClr>
                  </a:solidFill>
                </a:ln>
                <a:solidFill>
                  <a:srgbClr val="002060"/>
                </a:solidFill>
                <a:latin typeface="Arial Rounded MT Bold" panose="020F0704030504030204" pitchFamily="34" charset="0"/>
              </a:rPr>
              <a:t>Staffel 5</a:t>
            </a:r>
            <a:br>
              <a:rPr lang="de-CH" sz="2000" dirty="0">
                <a:ln w="3175">
                  <a:solidFill>
                    <a:schemeClr val="bg1">
                      <a:lumMod val="65000"/>
                      <a:lumOff val="35000"/>
                    </a:schemeClr>
                  </a:solidFill>
                </a:ln>
                <a:solidFill>
                  <a:srgbClr val="002060"/>
                </a:solidFill>
                <a:latin typeface="Arial Rounded MT Bold" panose="020F0704030504030204" pitchFamily="34" charset="0"/>
              </a:rPr>
            </a:br>
            <a:r>
              <a:rPr lang="de-CH" sz="2000" dirty="0">
                <a:ln w="3175">
                  <a:solidFill>
                    <a:schemeClr val="bg1">
                      <a:lumMod val="65000"/>
                      <a:lumOff val="35000"/>
                    </a:schemeClr>
                  </a:solidFill>
                </a:ln>
                <a:solidFill>
                  <a:srgbClr val="002060"/>
                </a:solidFill>
                <a:latin typeface="Arial Rounded MT Bold" panose="020F0704030504030204" pitchFamily="34" charset="0"/>
              </a:rPr>
              <a:t>1976/77 	24 Episoden	Karl </a:t>
            </a:r>
            <a:r>
              <a:rPr lang="de-CH" sz="2000" dirty="0" err="1">
                <a:ln w="3175">
                  <a:solidFill>
                    <a:schemeClr val="bg1">
                      <a:lumMod val="65000"/>
                      <a:lumOff val="35000"/>
                    </a:schemeClr>
                  </a:solidFill>
                </a:ln>
                <a:solidFill>
                  <a:srgbClr val="002060"/>
                </a:solidFill>
                <a:latin typeface="Arial Rounded MT Bold" panose="020F0704030504030204" pitchFamily="34" charset="0"/>
              </a:rPr>
              <a:t>Malden</a:t>
            </a:r>
            <a:r>
              <a:rPr lang="de-CH" sz="2000" dirty="0">
                <a:ln w="3175">
                  <a:solidFill>
                    <a:schemeClr val="bg1">
                      <a:lumMod val="65000"/>
                      <a:lumOff val="35000"/>
                    </a:schemeClr>
                  </a:solidFill>
                </a:ln>
                <a:solidFill>
                  <a:srgbClr val="002060"/>
                </a:solidFill>
                <a:latin typeface="Arial Rounded MT Bold" panose="020F0704030504030204" pitchFamily="34" charset="0"/>
              </a:rPr>
              <a:t>, Richard Hatch</a:t>
            </a:r>
          </a:p>
          <a:p>
            <a:pPr marL="4000500" lvl="8" indent="-342900">
              <a:spcAft>
                <a:spcPts val="300"/>
              </a:spcAft>
              <a:buFont typeface="Wingdings" panose="05000000000000000000" pitchFamily="2" charset="2"/>
              <a:buChar char="v"/>
            </a:pPr>
            <a:endParaRPr lang="de-CH" sz="1600" dirty="0">
              <a:ln w="3175">
                <a:solidFill>
                  <a:schemeClr val="bg1">
                    <a:lumMod val="65000"/>
                    <a:lumOff val="35000"/>
                  </a:schemeClr>
                </a:solidFill>
              </a:ln>
              <a:solidFill>
                <a:srgbClr val="002060"/>
              </a:solidFill>
              <a:latin typeface="Arial Rounded MT Bold" panose="020F0704030504030204" pitchFamily="34" charset="0"/>
            </a:endParaRPr>
          </a:p>
          <a:p>
            <a:pPr marL="4000500" lvl="8" indent="-342900">
              <a:spcAft>
                <a:spcPts val="300"/>
              </a:spcAft>
              <a:buFont typeface="Courier New" panose="02070309020205020404" pitchFamily="49" charset="0"/>
              <a:buChar char="o"/>
            </a:pPr>
            <a:r>
              <a:rPr lang="de-CH" sz="1600" dirty="0">
                <a:ln w="3175">
                  <a:solidFill>
                    <a:schemeClr val="bg1">
                      <a:lumMod val="65000"/>
                      <a:lumOff val="35000"/>
                    </a:schemeClr>
                  </a:solidFill>
                </a:ln>
                <a:solidFill>
                  <a:srgbClr val="002060"/>
                </a:solidFill>
                <a:latin typeface="Arial Rounded MT Bold" panose="020F0704030504030204" pitchFamily="34" charset="0"/>
              </a:rPr>
              <a:t>Jeweils September - April			</a:t>
            </a:r>
          </a:p>
          <a:p>
            <a:pPr algn="l">
              <a:spcAft>
                <a:spcPts val="600"/>
              </a:spcAft>
            </a:pPr>
            <a:endParaRPr lang="de-CH" sz="2000" dirty="0">
              <a:ln w="3175">
                <a:solidFill>
                  <a:schemeClr val="bg1">
                    <a:lumMod val="65000"/>
                    <a:lumOff val="35000"/>
                  </a:schemeClr>
                </a:solidFill>
              </a:ln>
              <a:solidFill>
                <a:srgbClr val="002060"/>
              </a:solidFill>
              <a:latin typeface="Arial Rounded MT Bold" panose="020F0704030504030204" pitchFamily="34" charset="0"/>
            </a:endParaRPr>
          </a:p>
          <a:p>
            <a:pPr algn="l">
              <a:spcAft>
                <a:spcPts val="600"/>
              </a:spcAft>
            </a:pPr>
            <a:endParaRPr lang="de-CH" sz="2000" dirty="0">
              <a:ln w="3175">
                <a:solidFill>
                  <a:schemeClr val="tx1">
                    <a:lumMod val="95000"/>
                  </a:schemeClr>
                </a:solidFill>
              </a:ln>
              <a:solidFill>
                <a:srgbClr val="00B0F0"/>
              </a:solidFill>
              <a:latin typeface="Arial Rounded MT Bold" panose="020F0704030504030204" pitchFamily="34" charset="0"/>
            </a:endParaRPr>
          </a:p>
        </p:txBody>
      </p:sp>
    </p:spTree>
    <p:extLst>
      <p:ext uri="{BB962C8B-B14F-4D97-AF65-F5344CB8AC3E}">
        <p14:creationId xmlns:p14="http://schemas.microsoft.com/office/powerpoint/2010/main" val="107548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80020" y="460715"/>
            <a:ext cx="8646428" cy="864096"/>
          </a:xfrm>
          <a:noFill/>
          <a:effectLst>
            <a:reflection blurRad="6350" stA="50000" endA="300" endPos="55500" dist="50800" dir="5400000" sy="-100000" algn="bl" rotWithShape="0"/>
          </a:effectLst>
        </p:spPr>
        <p:txBody>
          <a:bodyPr>
            <a:noAutofit/>
          </a:bodyPr>
          <a:lstStyle/>
          <a:p>
            <a:r>
              <a:rPr lang="de-CH" sz="5400" kern="0" cap="none" dirty="0">
                <a:ln w="9525" cap="rnd" cmpd="sng">
                  <a:solidFill>
                    <a:schemeClr val="accent5"/>
                  </a:solidFill>
                  <a:prstDash val="solid"/>
                </a:ln>
                <a:solidFill>
                  <a:schemeClr val="accent5">
                    <a:lumMod val="75000"/>
                  </a:schemeClr>
                </a:solidFill>
                <a:latin typeface="Arial Rounded MT Bold" panose="020F0704030504030204" pitchFamily="34" charset="0"/>
                <a:ea typeface="ADLaM Display" panose="020F0502020204030204" pitchFamily="2" charset="0"/>
                <a:cs typeface="Lao UI" panose="020F0502020204030204" pitchFamily="34" charset="0"/>
              </a:rPr>
              <a:t>Hintergrund</a:t>
            </a:r>
          </a:p>
        </p:txBody>
      </p:sp>
      <p:pic>
        <p:nvPicPr>
          <p:cNvPr id="15" name="Grafik 14" descr="Ein Bild, das Screenshot, Text enthält.&#10;&#10;Automatisch generierte Beschreibung">
            <a:extLst>
              <a:ext uri="{FF2B5EF4-FFF2-40B4-BE49-F238E27FC236}">
                <a16:creationId xmlns:a16="http://schemas.microsoft.com/office/drawing/2014/main" id="{7C84BD5D-BE83-FD21-795B-B5A3D01AF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05" y="5315881"/>
            <a:ext cx="8942391" cy="1785527"/>
          </a:xfrm>
          <a:prstGeom prst="rect">
            <a:avLst/>
          </a:prstGeom>
        </p:spPr>
      </p:pic>
      <p:pic>
        <p:nvPicPr>
          <p:cNvPr id="5" name="Grafik 4" descr="Ein Bild, das Kleidung, Menschliches Gesicht, Person, Mann enthält.&#10;&#10;Automatisch generierte Beschreibung">
            <a:extLst>
              <a:ext uri="{FF2B5EF4-FFF2-40B4-BE49-F238E27FC236}">
                <a16:creationId xmlns:a16="http://schemas.microsoft.com/office/drawing/2014/main" id="{7C0110B5-533A-F663-12DD-E098EE31B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 y="0"/>
            <a:ext cx="3347864" cy="1785527"/>
          </a:xfrm>
          <a:prstGeom prst="rect">
            <a:avLst/>
          </a:prstGeom>
        </p:spPr>
      </p:pic>
      <p:sp>
        <p:nvSpPr>
          <p:cNvPr id="4" name="Textfeld 3">
            <a:extLst>
              <a:ext uri="{FF2B5EF4-FFF2-40B4-BE49-F238E27FC236}">
                <a16:creationId xmlns:a16="http://schemas.microsoft.com/office/drawing/2014/main" id="{6870DEC8-D2CE-7862-5D1E-D388313AA132}"/>
              </a:ext>
            </a:extLst>
          </p:cNvPr>
          <p:cNvSpPr txBox="1"/>
          <p:nvPr/>
        </p:nvSpPr>
        <p:spPr>
          <a:xfrm>
            <a:off x="388836" y="1988840"/>
            <a:ext cx="8352928" cy="3939540"/>
          </a:xfrm>
          <a:prstGeom prst="rect">
            <a:avLst/>
          </a:prstGeom>
          <a:noFill/>
        </p:spPr>
        <p:txBody>
          <a:bodyPr wrap="square">
            <a:spAutoFit/>
          </a:bodyPr>
          <a:lstStyle/>
          <a:p>
            <a:pPr marL="342900" indent="-342900">
              <a:spcAft>
                <a:spcPts val="600"/>
              </a:spcAft>
              <a:buFont typeface="Wingdings" panose="05000000000000000000" pitchFamily="2" charset="2"/>
              <a:buChar char="§"/>
            </a:pPr>
            <a:r>
              <a:rPr lang="de-CH" sz="2000" dirty="0">
                <a:ln w="3175">
                  <a:solidFill>
                    <a:schemeClr val="bg1">
                      <a:lumMod val="65000"/>
                      <a:lumOff val="35000"/>
                    </a:schemeClr>
                  </a:solidFill>
                </a:ln>
                <a:solidFill>
                  <a:srgbClr val="002060"/>
                </a:solidFill>
                <a:latin typeface="Arial Rounded MT Bold" panose="020F0704030504030204" pitchFamily="34" charset="0"/>
              </a:rPr>
              <a:t>Idee und Drehbuch Edward Hume (1936 – 2011)</a:t>
            </a:r>
            <a:br>
              <a:rPr lang="de-CH" sz="2000" dirty="0">
                <a:ln w="3175">
                  <a:solidFill>
                    <a:schemeClr val="bg1">
                      <a:lumMod val="65000"/>
                      <a:lumOff val="35000"/>
                    </a:schemeClr>
                  </a:solidFill>
                </a:ln>
                <a:solidFill>
                  <a:srgbClr val="002060"/>
                </a:solidFill>
                <a:latin typeface="Arial Rounded MT Bold" panose="020F0704030504030204" pitchFamily="34" charset="0"/>
              </a:rPr>
            </a:br>
            <a:r>
              <a:rPr lang="de-CH" sz="2000" dirty="0">
                <a:ln w="3175">
                  <a:solidFill>
                    <a:schemeClr val="bg1">
                      <a:lumMod val="65000"/>
                      <a:lumOff val="35000"/>
                    </a:schemeClr>
                  </a:solidFill>
                </a:ln>
                <a:solidFill>
                  <a:srgbClr val="002060"/>
                </a:solidFill>
                <a:latin typeface="Arial Rounded MT Bold" panose="020F0704030504030204" pitchFamily="34" charset="0"/>
              </a:rPr>
              <a:t>Die Serie ist eine eigenständige Produktion und beruht auf keiner Buchvorlage.</a:t>
            </a:r>
          </a:p>
          <a:p>
            <a:pPr marL="342900" indent="-342900" algn="l">
              <a:spcAft>
                <a:spcPts val="600"/>
              </a:spcAft>
              <a:buFont typeface="Wingdings" panose="05000000000000000000" pitchFamily="2" charset="2"/>
              <a:buChar char="§"/>
            </a:pPr>
            <a:r>
              <a:rPr lang="de-CH" sz="2000" dirty="0">
                <a:ln w="3175">
                  <a:solidFill>
                    <a:schemeClr val="bg1">
                      <a:lumMod val="65000"/>
                      <a:lumOff val="35000"/>
                    </a:schemeClr>
                  </a:solidFill>
                </a:ln>
                <a:solidFill>
                  <a:srgbClr val="002060"/>
                </a:solidFill>
                <a:latin typeface="Arial Rounded MT Bold" panose="020F0704030504030204" pitchFamily="34" charset="0"/>
              </a:rPr>
              <a:t>Produktion von Quinn Martin (1922  1987)</a:t>
            </a:r>
          </a:p>
          <a:p>
            <a:pPr marL="342900" indent="-342900" algn="l">
              <a:spcAft>
                <a:spcPts val="600"/>
              </a:spcAft>
              <a:buFont typeface="Wingdings" panose="05000000000000000000" pitchFamily="2" charset="2"/>
              <a:buChar char="§"/>
            </a:pPr>
            <a:r>
              <a:rPr lang="de-CH" sz="2000" dirty="0">
                <a:ln w="3175">
                  <a:solidFill>
                    <a:schemeClr val="bg1">
                      <a:lumMod val="65000"/>
                      <a:lumOff val="35000"/>
                    </a:schemeClr>
                  </a:solidFill>
                </a:ln>
                <a:solidFill>
                  <a:srgbClr val="002060"/>
                </a:solidFill>
                <a:latin typeface="Arial Rounded MT Bold" panose="020F0704030504030204" pitchFamily="34" charset="0"/>
              </a:rPr>
              <a:t>Musik Patrick Williams (1939 – 2018)</a:t>
            </a:r>
          </a:p>
          <a:p>
            <a:pPr marL="342900" indent="-342900" algn="l">
              <a:spcAft>
                <a:spcPts val="600"/>
              </a:spcAft>
              <a:buFont typeface="Wingdings" panose="05000000000000000000" pitchFamily="2" charset="2"/>
              <a:buChar char="§"/>
            </a:pPr>
            <a:r>
              <a:rPr lang="de-CH" sz="2000" dirty="0">
                <a:ln w="3175">
                  <a:solidFill>
                    <a:schemeClr val="bg1">
                      <a:lumMod val="65000"/>
                      <a:lumOff val="35000"/>
                    </a:schemeClr>
                  </a:solidFill>
                </a:ln>
                <a:solidFill>
                  <a:srgbClr val="002060"/>
                </a:solidFill>
                <a:latin typeface="Arial Rounded MT Bold" panose="020F0704030504030204" pitchFamily="34" charset="0"/>
              </a:rPr>
              <a:t>Preise:</a:t>
            </a:r>
          </a:p>
          <a:p>
            <a:pPr marL="800100" lvl="1" indent="-342900">
              <a:spcAft>
                <a:spcPts val="600"/>
              </a:spcAft>
              <a:buFont typeface="Arial" panose="020B0604020202020204" pitchFamily="34" charset="0"/>
              <a:buChar char="•"/>
            </a:pPr>
            <a:r>
              <a:rPr lang="de-CH" sz="2000" dirty="0">
                <a:ln w="3175">
                  <a:solidFill>
                    <a:schemeClr val="bg1">
                      <a:lumMod val="65000"/>
                      <a:lumOff val="35000"/>
                    </a:schemeClr>
                  </a:solidFill>
                </a:ln>
                <a:solidFill>
                  <a:srgbClr val="002060"/>
                </a:solidFill>
                <a:latin typeface="Arial Rounded MT Bold" panose="020F0704030504030204" pitchFamily="34" charset="0"/>
              </a:rPr>
              <a:t>Primetime Emmy Awards: Karl </a:t>
            </a:r>
            <a:r>
              <a:rPr lang="de-CH" sz="2000" dirty="0" err="1">
                <a:ln w="3175">
                  <a:solidFill>
                    <a:schemeClr val="bg1">
                      <a:lumMod val="65000"/>
                      <a:lumOff val="35000"/>
                    </a:schemeClr>
                  </a:solidFill>
                </a:ln>
                <a:solidFill>
                  <a:srgbClr val="002060"/>
                </a:solidFill>
                <a:latin typeface="Arial Rounded MT Bold" panose="020F0704030504030204" pitchFamily="34" charset="0"/>
              </a:rPr>
              <a:t>Malden</a:t>
            </a:r>
            <a:r>
              <a:rPr lang="de-CH" sz="2000" dirty="0">
                <a:ln w="3175">
                  <a:solidFill>
                    <a:schemeClr val="bg1">
                      <a:lumMod val="65000"/>
                      <a:lumOff val="35000"/>
                    </a:schemeClr>
                  </a:solidFill>
                </a:ln>
                <a:solidFill>
                  <a:srgbClr val="002060"/>
                </a:solidFill>
                <a:latin typeface="Arial Rounded MT Bold" panose="020F0704030504030204" pitchFamily="34" charset="0"/>
              </a:rPr>
              <a:t> Award als Bester Hauptdarsteller in einer Dramaserie 1974.</a:t>
            </a:r>
          </a:p>
          <a:p>
            <a:pPr marL="800100" lvl="1" indent="-342900">
              <a:spcAft>
                <a:spcPts val="600"/>
              </a:spcAft>
              <a:buFont typeface="Arial" panose="020B0604020202020204" pitchFamily="34" charset="0"/>
              <a:buChar char="•"/>
            </a:pPr>
            <a:r>
              <a:rPr lang="de-CH" sz="2000" dirty="0">
                <a:ln w="3175">
                  <a:solidFill>
                    <a:schemeClr val="bg1">
                      <a:lumMod val="65000"/>
                      <a:lumOff val="35000"/>
                    </a:schemeClr>
                  </a:solidFill>
                </a:ln>
                <a:solidFill>
                  <a:srgbClr val="002060"/>
                </a:solidFill>
                <a:latin typeface="Arial Rounded MT Bold" panose="020F0704030504030204" pitchFamily="34" charset="0"/>
              </a:rPr>
              <a:t>Golden Globe Awards: Michael Douglas Award als Bester Hauptdarsteller in einer Fernsehserie 1973</a:t>
            </a:r>
          </a:p>
          <a:p>
            <a:pPr algn="l">
              <a:spcAft>
                <a:spcPts val="600"/>
              </a:spcAft>
            </a:pPr>
            <a:endParaRPr lang="de-CH" sz="2000" dirty="0">
              <a:ln w="3175">
                <a:solidFill>
                  <a:schemeClr val="tx1">
                    <a:lumMod val="95000"/>
                  </a:schemeClr>
                </a:solidFill>
              </a:ln>
              <a:solidFill>
                <a:srgbClr val="00B0F0"/>
              </a:solidFill>
              <a:latin typeface="Arial Rounded MT Bold" panose="020F0704030504030204" pitchFamily="34" charset="0"/>
            </a:endParaRPr>
          </a:p>
        </p:txBody>
      </p:sp>
    </p:spTree>
    <p:extLst>
      <p:ext uri="{BB962C8B-B14F-4D97-AF65-F5344CB8AC3E}">
        <p14:creationId xmlns:p14="http://schemas.microsoft.com/office/powerpoint/2010/main" val="1921752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80020" y="460715"/>
            <a:ext cx="8646428" cy="864096"/>
          </a:xfrm>
          <a:noFill/>
          <a:effectLst>
            <a:reflection blurRad="6350" stA="50000" endA="300" endPos="55500" dist="50800" dir="5400000" sy="-100000" algn="bl" rotWithShape="0"/>
          </a:effectLst>
        </p:spPr>
        <p:txBody>
          <a:bodyPr>
            <a:noAutofit/>
          </a:bodyPr>
          <a:lstStyle/>
          <a:p>
            <a:r>
              <a:rPr lang="de-CH" sz="5400" kern="0" cap="none" dirty="0">
                <a:ln w="9525" cap="rnd" cmpd="sng">
                  <a:solidFill>
                    <a:schemeClr val="accent5"/>
                  </a:solidFill>
                  <a:prstDash val="solid"/>
                </a:ln>
                <a:solidFill>
                  <a:schemeClr val="accent5">
                    <a:lumMod val="75000"/>
                  </a:schemeClr>
                </a:solidFill>
                <a:latin typeface="Arial Rounded MT Bold" panose="020F0704030504030204" pitchFamily="34" charset="0"/>
                <a:ea typeface="ADLaM Display" panose="020F0502020204030204" pitchFamily="2" charset="0"/>
                <a:cs typeface="Lao UI" panose="020F0502020204030204" pitchFamily="34" charset="0"/>
              </a:rPr>
              <a:t>Figuren</a:t>
            </a:r>
          </a:p>
        </p:txBody>
      </p:sp>
      <p:pic>
        <p:nvPicPr>
          <p:cNvPr id="15" name="Grafik 14" descr="Ein Bild, das Screenshot, Text enthält.&#10;&#10;Automatisch generierte Beschreibung">
            <a:extLst>
              <a:ext uri="{FF2B5EF4-FFF2-40B4-BE49-F238E27FC236}">
                <a16:creationId xmlns:a16="http://schemas.microsoft.com/office/drawing/2014/main" id="{7C84BD5D-BE83-FD21-795B-B5A3D01AF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20" y="5347515"/>
            <a:ext cx="8783960" cy="1753893"/>
          </a:xfrm>
          <a:prstGeom prst="rect">
            <a:avLst/>
          </a:prstGeom>
        </p:spPr>
      </p:pic>
      <p:pic>
        <p:nvPicPr>
          <p:cNvPr id="5" name="Grafik 4" descr="Ein Bild, das Kleidung, Menschliches Gesicht, Person, Mann enthält.&#10;&#10;Automatisch generierte Beschreibung">
            <a:extLst>
              <a:ext uri="{FF2B5EF4-FFF2-40B4-BE49-F238E27FC236}">
                <a16:creationId xmlns:a16="http://schemas.microsoft.com/office/drawing/2014/main" id="{7C0110B5-533A-F663-12DD-E098EE31B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 y="0"/>
            <a:ext cx="3347864" cy="1785527"/>
          </a:xfrm>
          <a:prstGeom prst="rect">
            <a:avLst/>
          </a:prstGeom>
        </p:spPr>
      </p:pic>
      <p:sp>
        <p:nvSpPr>
          <p:cNvPr id="4" name="Textfeld 3">
            <a:extLst>
              <a:ext uri="{FF2B5EF4-FFF2-40B4-BE49-F238E27FC236}">
                <a16:creationId xmlns:a16="http://schemas.microsoft.com/office/drawing/2014/main" id="{BDA5F643-7565-8D36-8E21-3B8DB54C46C4}"/>
              </a:ext>
            </a:extLst>
          </p:cNvPr>
          <p:cNvSpPr txBox="1"/>
          <p:nvPr/>
        </p:nvSpPr>
        <p:spPr>
          <a:xfrm>
            <a:off x="326770" y="2060848"/>
            <a:ext cx="8817230" cy="4632037"/>
          </a:xfrm>
          <a:prstGeom prst="rect">
            <a:avLst/>
          </a:prstGeom>
          <a:noFill/>
        </p:spPr>
        <p:txBody>
          <a:bodyPr wrap="square">
            <a:spAutoFit/>
          </a:bodyPr>
          <a:lstStyle/>
          <a:p>
            <a:pPr>
              <a:lnSpc>
                <a:spcPts val="2500"/>
              </a:lnSpc>
            </a:pPr>
            <a:r>
              <a:rPr lang="de-CH" dirty="0">
                <a:ln w="3175">
                  <a:solidFill>
                    <a:schemeClr val="bg1">
                      <a:lumMod val="65000"/>
                      <a:lumOff val="35000"/>
                    </a:schemeClr>
                  </a:solidFill>
                </a:ln>
                <a:solidFill>
                  <a:srgbClr val="002060"/>
                </a:solidFill>
                <a:latin typeface="Arial Rounded MT Bold" panose="020F0704030504030204" pitchFamily="34" charset="0"/>
              </a:rPr>
              <a:t>Name: Stone / Vorname: Mike (Michael) </a:t>
            </a:r>
          </a:p>
          <a:p>
            <a:pPr>
              <a:lnSpc>
                <a:spcPts val="2500"/>
              </a:lnSpc>
            </a:pPr>
            <a:r>
              <a:rPr lang="de-CH" dirty="0">
                <a:ln w="3175">
                  <a:solidFill>
                    <a:schemeClr val="bg1">
                      <a:lumMod val="65000"/>
                      <a:lumOff val="35000"/>
                    </a:schemeClr>
                  </a:solidFill>
                </a:ln>
                <a:solidFill>
                  <a:srgbClr val="002060"/>
                </a:solidFill>
                <a:latin typeface="Arial Rounded MT Bold" panose="020F0704030504030204" pitchFamily="34" charset="0"/>
              </a:rPr>
              <a:t>Position: Lieutenant </a:t>
            </a:r>
          </a:p>
          <a:p>
            <a:pPr>
              <a:lnSpc>
                <a:spcPts val="2500"/>
              </a:lnSpc>
            </a:pPr>
            <a:r>
              <a:rPr lang="de-CH" dirty="0">
                <a:ln w="3175">
                  <a:solidFill>
                    <a:schemeClr val="bg1">
                      <a:lumMod val="65000"/>
                      <a:lumOff val="35000"/>
                    </a:schemeClr>
                  </a:solidFill>
                </a:ln>
                <a:solidFill>
                  <a:srgbClr val="002060"/>
                </a:solidFill>
                <a:latin typeface="Arial Rounded MT Bold" panose="020F0704030504030204" pitchFamily="34" charset="0"/>
              </a:rPr>
              <a:t>Wohnhaft: 762 </a:t>
            </a:r>
            <a:r>
              <a:rPr lang="de-CH" dirty="0" err="1">
                <a:ln w="3175">
                  <a:solidFill>
                    <a:schemeClr val="bg1">
                      <a:lumMod val="65000"/>
                      <a:lumOff val="35000"/>
                    </a:schemeClr>
                  </a:solidFill>
                </a:ln>
                <a:solidFill>
                  <a:srgbClr val="002060"/>
                </a:solidFill>
                <a:latin typeface="Arial Rounded MT Bold" panose="020F0704030504030204" pitchFamily="34" charset="0"/>
              </a:rPr>
              <a:t>Maryvale</a:t>
            </a:r>
            <a:r>
              <a:rPr lang="de-CH" dirty="0">
                <a:ln w="3175">
                  <a:solidFill>
                    <a:schemeClr val="bg1">
                      <a:lumMod val="65000"/>
                      <a:lumOff val="35000"/>
                    </a:schemeClr>
                  </a:solidFill>
                </a:ln>
                <a:solidFill>
                  <a:srgbClr val="002060"/>
                </a:solidFill>
                <a:latin typeface="Arial Rounded MT Bold" panose="020F0704030504030204" pitchFamily="34" charset="0"/>
              </a:rPr>
              <a:t>, San Francisco </a:t>
            </a:r>
          </a:p>
          <a:p>
            <a:pPr>
              <a:lnSpc>
                <a:spcPts val="2500"/>
              </a:lnSpc>
            </a:pPr>
            <a:r>
              <a:rPr lang="de-CH" dirty="0">
                <a:ln w="3175">
                  <a:solidFill>
                    <a:schemeClr val="bg1">
                      <a:lumMod val="65000"/>
                      <a:lumOff val="35000"/>
                    </a:schemeClr>
                  </a:solidFill>
                </a:ln>
                <a:solidFill>
                  <a:srgbClr val="002060"/>
                </a:solidFill>
                <a:latin typeface="Arial Rounded MT Bold" panose="020F0704030504030204" pitchFamily="34" charset="0"/>
              </a:rPr>
              <a:t>Familienstand: verwitwet (seit 12 Jahren) </a:t>
            </a:r>
          </a:p>
          <a:p>
            <a:pPr>
              <a:lnSpc>
                <a:spcPts val="2500"/>
              </a:lnSpc>
            </a:pPr>
            <a:r>
              <a:rPr lang="de-CH" dirty="0">
                <a:ln w="3175">
                  <a:solidFill>
                    <a:schemeClr val="bg1">
                      <a:lumMod val="65000"/>
                      <a:lumOff val="35000"/>
                    </a:schemeClr>
                  </a:solidFill>
                </a:ln>
                <a:solidFill>
                  <a:srgbClr val="002060"/>
                </a:solidFill>
                <a:latin typeface="Arial Rounded MT Bold" panose="020F0704030504030204" pitchFamily="34" charset="0"/>
              </a:rPr>
              <a:t>Alter: 56 </a:t>
            </a:r>
          </a:p>
          <a:p>
            <a:pPr>
              <a:lnSpc>
                <a:spcPts val="2500"/>
              </a:lnSpc>
            </a:pPr>
            <a:r>
              <a:rPr lang="de-CH" dirty="0">
                <a:ln w="3175">
                  <a:solidFill>
                    <a:schemeClr val="bg1">
                      <a:lumMod val="65000"/>
                      <a:lumOff val="35000"/>
                    </a:schemeClr>
                  </a:solidFill>
                </a:ln>
                <a:solidFill>
                  <a:srgbClr val="002060"/>
                </a:solidFill>
                <a:latin typeface="Arial Rounded MT Bold" panose="020F0704030504030204" pitchFamily="34" charset="0"/>
              </a:rPr>
              <a:t>Kinder: eine Tochter, Jeannie (Jean) </a:t>
            </a:r>
          </a:p>
          <a:p>
            <a:pPr>
              <a:lnSpc>
                <a:spcPts val="2500"/>
              </a:lnSpc>
            </a:pPr>
            <a:r>
              <a:rPr lang="de-CH" dirty="0">
                <a:ln w="3175">
                  <a:solidFill>
                    <a:schemeClr val="bg1">
                      <a:lumMod val="65000"/>
                      <a:lumOff val="35000"/>
                    </a:schemeClr>
                  </a:solidFill>
                </a:ln>
                <a:solidFill>
                  <a:srgbClr val="002060"/>
                </a:solidFill>
                <a:latin typeface="Arial Rounded MT Bold" panose="020F0704030504030204" pitchFamily="34" charset="0"/>
              </a:rPr>
              <a:t>Grösse: 185 cm (6' 15") </a:t>
            </a:r>
          </a:p>
          <a:p>
            <a:pPr>
              <a:lnSpc>
                <a:spcPts val="2500"/>
              </a:lnSpc>
            </a:pPr>
            <a:r>
              <a:rPr lang="de-CH" dirty="0">
                <a:ln w="3175">
                  <a:solidFill>
                    <a:schemeClr val="bg1">
                      <a:lumMod val="65000"/>
                      <a:lumOff val="35000"/>
                    </a:schemeClr>
                  </a:solidFill>
                </a:ln>
                <a:solidFill>
                  <a:srgbClr val="002060"/>
                </a:solidFill>
                <a:latin typeface="Arial Rounded MT Bold" panose="020F0704030504030204" pitchFamily="34" charset="0"/>
              </a:rPr>
              <a:t>Haarfarbe: dunkelbraun / schwarz </a:t>
            </a:r>
          </a:p>
          <a:p>
            <a:pPr>
              <a:lnSpc>
                <a:spcPts val="2500"/>
              </a:lnSpc>
            </a:pPr>
            <a:r>
              <a:rPr lang="de-CH" dirty="0">
                <a:ln w="3175">
                  <a:solidFill>
                    <a:schemeClr val="bg1">
                      <a:lumMod val="65000"/>
                      <a:lumOff val="35000"/>
                    </a:schemeClr>
                  </a:solidFill>
                </a:ln>
                <a:solidFill>
                  <a:srgbClr val="002060"/>
                </a:solidFill>
                <a:latin typeface="Arial Rounded MT Bold" panose="020F0704030504030204" pitchFamily="34" charset="0"/>
              </a:rPr>
              <a:t>Augenfarbe: blau </a:t>
            </a:r>
          </a:p>
          <a:p>
            <a:pPr>
              <a:lnSpc>
                <a:spcPts val="2500"/>
              </a:lnSpc>
            </a:pPr>
            <a:r>
              <a:rPr lang="de-CH" dirty="0">
                <a:ln w="3175">
                  <a:solidFill>
                    <a:schemeClr val="bg1">
                      <a:lumMod val="65000"/>
                      <a:lumOff val="35000"/>
                    </a:schemeClr>
                  </a:solidFill>
                </a:ln>
                <a:solidFill>
                  <a:srgbClr val="002060"/>
                </a:solidFill>
                <a:latin typeface="Arial Rounded MT Bold" panose="020F0704030504030204" pitchFamily="34" charset="0"/>
              </a:rPr>
              <a:t>Berufliche Karriere: Captain  </a:t>
            </a:r>
          </a:p>
          <a:p>
            <a:pPr>
              <a:lnSpc>
                <a:spcPts val="2500"/>
              </a:lnSpc>
            </a:pPr>
            <a:r>
              <a:rPr lang="de-CH" dirty="0">
                <a:ln w="3175">
                  <a:solidFill>
                    <a:schemeClr val="bg1">
                      <a:lumMod val="65000"/>
                      <a:lumOff val="35000"/>
                    </a:schemeClr>
                  </a:solidFill>
                </a:ln>
                <a:solidFill>
                  <a:srgbClr val="002060"/>
                </a:solidFill>
                <a:latin typeface="Arial Rounded MT Bold" panose="020F0704030504030204" pitchFamily="34" charset="0"/>
              </a:rPr>
              <a:t>Hobbies: gemütliches Essen mit Jeannie, Bowling, Boxwettkämpfe, Baseball</a:t>
            </a:r>
            <a:r>
              <a:rPr lang="de-CH" sz="2000" dirty="0">
                <a:ln w="3175">
                  <a:solidFill>
                    <a:schemeClr val="bg1">
                      <a:lumMod val="65000"/>
                      <a:lumOff val="35000"/>
                    </a:schemeClr>
                  </a:solidFill>
                </a:ln>
                <a:solidFill>
                  <a:srgbClr val="002060"/>
                </a:solidFill>
                <a:latin typeface="Arial Rounded MT Bold" panose="020F0704030504030204" pitchFamily="34" charset="0"/>
              </a:rPr>
              <a:t>		</a:t>
            </a:r>
          </a:p>
          <a:p>
            <a:pPr algn="l">
              <a:spcAft>
                <a:spcPts val="600"/>
              </a:spcAft>
            </a:pPr>
            <a:endParaRPr lang="de-CH" sz="2000" dirty="0">
              <a:ln w="3175">
                <a:solidFill>
                  <a:schemeClr val="bg1">
                    <a:lumMod val="65000"/>
                    <a:lumOff val="35000"/>
                  </a:schemeClr>
                </a:solidFill>
              </a:ln>
              <a:solidFill>
                <a:srgbClr val="002060"/>
              </a:solidFill>
              <a:latin typeface="Arial Rounded MT Bold" panose="020F0704030504030204" pitchFamily="34" charset="0"/>
            </a:endParaRPr>
          </a:p>
          <a:p>
            <a:pPr algn="l">
              <a:spcAft>
                <a:spcPts val="600"/>
              </a:spcAft>
            </a:pPr>
            <a:endParaRPr lang="de-CH" sz="2000" dirty="0">
              <a:ln w="3175">
                <a:solidFill>
                  <a:schemeClr val="tx1">
                    <a:lumMod val="95000"/>
                  </a:schemeClr>
                </a:solidFill>
              </a:ln>
              <a:solidFill>
                <a:srgbClr val="00B0F0"/>
              </a:solidFill>
              <a:latin typeface="Arial Rounded MT Bold" panose="020F0704030504030204" pitchFamily="34" charset="0"/>
            </a:endParaRPr>
          </a:p>
        </p:txBody>
      </p:sp>
      <p:pic>
        <p:nvPicPr>
          <p:cNvPr id="6" name="Grafik 5">
            <a:extLst>
              <a:ext uri="{FF2B5EF4-FFF2-40B4-BE49-F238E27FC236}">
                <a16:creationId xmlns:a16="http://schemas.microsoft.com/office/drawing/2014/main" id="{18A3DAD6-88EF-FF85-A306-4F0994738E3F}"/>
              </a:ext>
            </a:extLst>
          </p:cNvPr>
          <p:cNvPicPr>
            <a:picLocks noChangeAspect="1"/>
          </p:cNvPicPr>
          <p:nvPr/>
        </p:nvPicPr>
        <p:blipFill>
          <a:blip r:embed="rId4"/>
          <a:stretch>
            <a:fillRect/>
          </a:stretch>
        </p:blipFill>
        <p:spPr>
          <a:xfrm>
            <a:off x="5364088" y="2090269"/>
            <a:ext cx="3011621" cy="2774429"/>
          </a:xfrm>
          <a:prstGeom prst="rect">
            <a:avLst/>
          </a:prstGeom>
        </p:spPr>
      </p:pic>
    </p:spTree>
    <p:extLst>
      <p:ext uri="{BB962C8B-B14F-4D97-AF65-F5344CB8AC3E}">
        <p14:creationId xmlns:p14="http://schemas.microsoft.com/office/powerpoint/2010/main" val="1677894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80020" y="460715"/>
            <a:ext cx="8646428" cy="864096"/>
          </a:xfrm>
          <a:noFill/>
          <a:effectLst>
            <a:reflection blurRad="6350" stA="50000" endA="300" endPos="55500" dist="50800" dir="5400000" sy="-100000" algn="bl" rotWithShape="0"/>
          </a:effectLst>
        </p:spPr>
        <p:txBody>
          <a:bodyPr>
            <a:noAutofit/>
          </a:bodyPr>
          <a:lstStyle/>
          <a:p>
            <a:r>
              <a:rPr lang="de-CH" sz="5400" kern="0" cap="none" dirty="0">
                <a:ln w="9525" cap="rnd" cmpd="sng">
                  <a:solidFill>
                    <a:schemeClr val="accent5"/>
                  </a:solidFill>
                  <a:prstDash val="solid"/>
                </a:ln>
                <a:solidFill>
                  <a:schemeClr val="accent5">
                    <a:lumMod val="75000"/>
                  </a:schemeClr>
                </a:solidFill>
                <a:latin typeface="Arial Rounded MT Bold" panose="020F0704030504030204" pitchFamily="34" charset="0"/>
                <a:ea typeface="ADLaM Display" panose="020F0502020204030204" pitchFamily="2" charset="0"/>
                <a:cs typeface="Lao UI" panose="020F0502020204030204" pitchFamily="34" charset="0"/>
              </a:rPr>
              <a:t>Figuren</a:t>
            </a:r>
          </a:p>
        </p:txBody>
      </p:sp>
      <p:pic>
        <p:nvPicPr>
          <p:cNvPr id="15" name="Grafik 14" descr="Ein Bild, das Screenshot, Text enthält.&#10;&#10;Automatisch generierte Beschreibung">
            <a:extLst>
              <a:ext uri="{FF2B5EF4-FFF2-40B4-BE49-F238E27FC236}">
                <a16:creationId xmlns:a16="http://schemas.microsoft.com/office/drawing/2014/main" id="{7C84BD5D-BE83-FD21-795B-B5A3D01AF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20" y="5347515"/>
            <a:ext cx="8783960" cy="1753893"/>
          </a:xfrm>
          <a:prstGeom prst="rect">
            <a:avLst/>
          </a:prstGeom>
        </p:spPr>
      </p:pic>
      <p:pic>
        <p:nvPicPr>
          <p:cNvPr id="5" name="Grafik 4" descr="Ein Bild, das Kleidung, Menschliches Gesicht, Person, Mann enthält.&#10;&#10;Automatisch generierte Beschreibung">
            <a:extLst>
              <a:ext uri="{FF2B5EF4-FFF2-40B4-BE49-F238E27FC236}">
                <a16:creationId xmlns:a16="http://schemas.microsoft.com/office/drawing/2014/main" id="{7C0110B5-533A-F663-12DD-E098EE31B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 y="0"/>
            <a:ext cx="3347864" cy="1785527"/>
          </a:xfrm>
          <a:prstGeom prst="rect">
            <a:avLst/>
          </a:prstGeom>
        </p:spPr>
      </p:pic>
      <p:sp>
        <p:nvSpPr>
          <p:cNvPr id="4" name="Textfeld 3">
            <a:extLst>
              <a:ext uri="{FF2B5EF4-FFF2-40B4-BE49-F238E27FC236}">
                <a16:creationId xmlns:a16="http://schemas.microsoft.com/office/drawing/2014/main" id="{BDA5F643-7565-8D36-8E21-3B8DB54C46C4}"/>
              </a:ext>
            </a:extLst>
          </p:cNvPr>
          <p:cNvSpPr txBox="1"/>
          <p:nvPr/>
        </p:nvSpPr>
        <p:spPr>
          <a:xfrm>
            <a:off x="330590" y="1988840"/>
            <a:ext cx="8817230" cy="4693593"/>
          </a:xfrm>
          <a:prstGeom prst="rect">
            <a:avLst/>
          </a:prstGeom>
          <a:noFill/>
        </p:spPr>
        <p:txBody>
          <a:bodyPr wrap="square">
            <a:spAutoFit/>
          </a:bodyPr>
          <a:lstStyle/>
          <a:p>
            <a:r>
              <a:rPr lang="de-CH" dirty="0">
                <a:ln w="3175">
                  <a:solidFill>
                    <a:schemeClr val="bg1">
                      <a:lumMod val="65000"/>
                      <a:lumOff val="35000"/>
                    </a:schemeClr>
                  </a:solidFill>
                </a:ln>
                <a:solidFill>
                  <a:srgbClr val="002060"/>
                </a:solidFill>
                <a:latin typeface="Arial Rounded MT Bold" panose="020F0704030504030204" pitchFamily="34" charset="0"/>
              </a:rPr>
              <a:t>Name: Keller / Vorname: Steve </a:t>
            </a:r>
          </a:p>
          <a:p>
            <a:r>
              <a:rPr lang="de-CH" dirty="0">
                <a:ln w="3175">
                  <a:solidFill>
                    <a:schemeClr val="bg1">
                      <a:lumMod val="65000"/>
                      <a:lumOff val="35000"/>
                    </a:schemeClr>
                  </a:solidFill>
                </a:ln>
                <a:solidFill>
                  <a:srgbClr val="002060"/>
                </a:solidFill>
                <a:latin typeface="Arial Rounded MT Bold" panose="020F0704030504030204" pitchFamily="34" charset="0"/>
              </a:rPr>
              <a:t>Position: Inspektor</a:t>
            </a:r>
            <a:br>
              <a:rPr lang="de-CH" dirty="0">
                <a:ln w="3175">
                  <a:solidFill>
                    <a:schemeClr val="bg1">
                      <a:lumMod val="65000"/>
                      <a:lumOff val="35000"/>
                    </a:schemeClr>
                  </a:solidFill>
                </a:ln>
                <a:solidFill>
                  <a:srgbClr val="002060"/>
                </a:solidFill>
                <a:latin typeface="Arial Rounded MT Bold" panose="020F0704030504030204" pitchFamily="34" charset="0"/>
              </a:rPr>
            </a:br>
            <a:r>
              <a:rPr lang="de-CH" dirty="0">
                <a:ln w="3175">
                  <a:solidFill>
                    <a:schemeClr val="bg1">
                      <a:lumMod val="65000"/>
                      <a:lumOff val="35000"/>
                    </a:schemeClr>
                  </a:solidFill>
                </a:ln>
                <a:solidFill>
                  <a:srgbClr val="002060"/>
                </a:solidFill>
                <a:latin typeface="Arial Rounded MT Bold" panose="020F0704030504030204" pitchFamily="34" charset="0"/>
              </a:rPr>
              <a:t>Wohnhaft: 287 Union Street, San Francisco</a:t>
            </a:r>
            <a:br>
              <a:rPr lang="de-CH" dirty="0">
                <a:ln w="3175">
                  <a:solidFill>
                    <a:schemeClr val="bg1">
                      <a:lumMod val="65000"/>
                      <a:lumOff val="35000"/>
                    </a:schemeClr>
                  </a:solidFill>
                </a:ln>
                <a:solidFill>
                  <a:srgbClr val="002060"/>
                </a:solidFill>
                <a:latin typeface="Arial Rounded MT Bold" panose="020F0704030504030204" pitchFamily="34" charset="0"/>
              </a:rPr>
            </a:br>
            <a:r>
              <a:rPr lang="de-CH" dirty="0">
                <a:ln w="3175">
                  <a:solidFill>
                    <a:schemeClr val="bg1">
                      <a:lumMod val="65000"/>
                      <a:lumOff val="35000"/>
                    </a:schemeClr>
                  </a:solidFill>
                </a:ln>
                <a:solidFill>
                  <a:srgbClr val="002060"/>
                </a:solidFill>
                <a:latin typeface="Arial Rounded MT Bold" panose="020F0704030504030204" pitchFamily="34" charset="0"/>
              </a:rPr>
              <a:t>Alter: 28</a:t>
            </a:r>
            <a:br>
              <a:rPr lang="de-CH" dirty="0">
                <a:ln w="3175">
                  <a:solidFill>
                    <a:schemeClr val="bg1">
                      <a:lumMod val="65000"/>
                      <a:lumOff val="35000"/>
                    </a:schemeClr>
                  </a:solidFill>
                </a:ln>
                <a:solidFill>
                  <a:srgbClr val="002060"/>
                </a:solidFill>
                <a:latin typeface="Arial Rounded MT Bold" panose="020F0704030504030204" pitchFamily="34" charset="0"/>
              </a:rPr>
            </a:br>
            <a:r>
              <a:rPr lang="de-CH" dirty="0">
                <a:ln w="3175">
                  <a:solidFill>
                    <a:schemeClr val="bg1">
                      <a:lumMod val="65000"/>
                      <a:lumOff val="35000"/>
                    </a:schemeClr>
                  </a:solidFill>
                </a:ln>
                <a:solidFill>
                  <a:srgbClr val="002060"/>
                </a:solidFill>
                <a:latin typeface="Arial Rounded MT Bold" panose="020F0704030504030204" pitchFamily="34" charset="0"/>
              </a:rPr>
              <a:t>Geburtsort/Herkunft: Modesto</a:t>
            </a:r>
            <a:br>
              <a:rPr lang="de-CH" dirty="0">
                <a:ln w="3175">
                  <a:solidFill>
                    <a:schemeClr val="bg1">
                      <a:lumMod val="65000"/>
                      <a:lumOff val="35000"/>
                    </a:schemeClr>
                  </a:solidFill>
                </a:ln>
                <a:solidFill>
                  <a:srgbClr val="002060"/>
                </a:solidFill>
                <a:latin typeface="Arial Rounded MT Bold" panose="020F0704030504030204" pitchFamily="34" charset="0"/>
              </a:rPr>
            </a:br>
            <a:r>
              <a:rPr lang="de-CH" dirty="0">
                <a:ln w="3175">
                  <a:solidFill>
                    <a:schemeClr val="bg1">
                      <a:lumMod val="65000"/>
                      <a:lumOff val="35000"/>
                    </a:schemeClr>
                  </a:solidFill>
                </a:ln>
                <a:solidFill>
                  <a:srgbClr val="002060"/>
                </a:solidFill>
                <a:latin typeface="Arial Rounded MT Bold" panose="020F0704030504030204" pitchFamily="34" charset="0"/>
              </a:rPr>
              <a:t>Familienstand: ledig</a:t>
            </a:r>
            <a:br>
              <a:rPr lang="de-CH" dirty="0">
                <a:ln w="3175">
                  <a:solidFill>
                    <a:schemeClr val="bg1">
                      <a:lumMod val="65000"/>
                      <a:lumOff val="35000"/>
                    </a:schemeClr>
                  </a:solidFill>
                </a:ln>
                <a:solidFill>
                  <a:srgbClr val="002060"/>
                </a:solidFill>
                <a:latin typeface="Arial Rounded MT Bold" panose="020F0704030504030204" pitchFamily="34" charset="0"/>
              </a:rPr>
            </a:br>
            <a:r>
              <a:rPr lang="de-CH" dirty="0">
                <a:ln w="3175">
                  <a:solidFill>
                    <a:schemeClr val="bg1">
                      <a:lumMod val="65000"/>
                      <a:lumOff val="35000"/>
                    </a:schemeClr>
                  </a:solidFill>
                </a:ln>
                <a:solidFill>
                  <a:srgbClr val="002060"/>
                </a:solidFill>
                <a:latin typeface="Arial Rounded MT Bold" panose="020F0704030504030204" pitchFamily="34" charset="0"/>
              </a:rPr>
              <a:t>Name der Freundin: wechselnde Beziehungen</a:t>
            </a:r>
            <a:br>
              <a:rPr lang="de-CH" dirty="0">
                <a:ln w="3175">
                  <a:solidFill>
                    <a:schemeClr val="bg1">
                      <a:lumMod val="65000"/>
                      <a:lumOff val="35000"/>
                    </a:schemeClr>
                  </a:solidFill>
                </a:ln>
                <a:solidFill>
                  <a:srgbClr val="002060"/>
                </a:solidFill>
                <a:latin typeface="Arial Rounded MT Bold" panose="020F0704030504030204" pitchFamily="34" charset="0"/>
              </a:rPr>
            </a:br>
            <a:r>
              <a:rPr lang="de-CH" dirty="0">
                <a:ln w="3175">
                  <a:solidFill>
                    <a:schemeClr val="bg1">
                      <a:lumMod val="65000"/>
                      <a:lumOff val="35000"/>
                    </a:schemeClr>
                  </a:solidFill>
                </a:ln>
                <a:solidFill>
                  <a:srgbClr val="002060"/>
                </a:solidFill>
                <a:latin typeface="Arial Rounded MT Bold" panose="020F0704030504030204" pitchFamily="34" charset="0"/>
              </a:rPr>
              <a:t>Kinder: keine </a:t>
            </a:r>
          </a:p>
          <a:p>
            <a:r>
              <a:rPr lang="de-CH" dirty="0">
                <a:ln w="3175">
                  <a:solidFill>
                    <a:schemeClr val="bg1">
                      <a:lumMod val="65000"/>
                      <a:lumOff val="35000"/>
                    </a:schemeClr>
                  </a:solidFill>
                </a:ln>
                <a:solidFill>
                  <a:srgbClr val="002060"/>
                </a:solidFill>
                <a:latin typeface="Arial Rounded MT Bold" panose="020F0704030504030204" pitchFamily="34" charset="0"/>
              </a:rPr>
              <a:t>Grösse: 177 cm (5' 8")</a:t>
            </a:r>
            <a:br>
              <a:rPr lang="de-CH" dirty="0">
                <a:ln w="3175">
                  <a:solidFill>
                    <a:schemeClr val="bg1">
                      <a:lumMod val="65000"/>
                      <a:lumOff val="35000"/>
                    </a:schemeClr>
                  </a:solidFill>
                </a:ln>
                <a:solidFill>
                  <a:srgbClr val="002060"/>
                </a:solidFill>
                <a:latin typeface="Arial Rounded MT Bold" panose="020F0704030504030204" pitchFamily="34" charset="0"/>
              </a:rPr>
            </a:br>
            <a:r>
              <a:rPr lang="de-CH" dirty="0">
                <a:ln w="3175">
                  <a:solidFill>
                    <a:schemeClr val="bg1">
                      <a:lumMod val="65000"/>
                      <a:lumOff val="35000"/>
                    </a:schemeClr>
                  </a:solidFill>
                </a:ln>
                <a:solidFill>
                  <a:srgbClr val="002060"/>
                </a:solidFill>
                <a:latin typeface="Arial Rounded MT Bold" panose="020F0704030504030204" pitchFamily="34" charset="0"/>
              </a:rPr>
              <a:t>Haarfarbe: dunkelblond</a:t>
            </a:r>
            <a:br>
              <a:rPr lang="de-CH" dirty="0">
                <a:ln w="3175">
                  <a:solidFill>
                    <a:schemeClr val="bg1">
                      <a:lumMod val="65000"/>
                      <a:lumOff val="35000"/>
                    </a:schemeClr>
                  </a:solidFill>
                </a:ln>
                <a:solidFill>
                  <a:srgbClr val="002060"/>
                </a:solidFill>
                <a:latin typeface="Arial Rounded MT Bold" panose="020F0704030504030204" pitchFamily="34" charset="0"/>
              </a:rPr>
            </a:br>
            <a:r>
              <a:rPr lang="de-CH" dirty="0">
                <a:ln w="3175">
                  <a:solidFill>
                    <a:schemeClr val="bg1">
                      <a:lumMod val="65000"/>
                      <a:lumOff val="35000"/>
                    </a:schemeClr>
                  </a:solidFill>
                </a:ln>
                <a:solidFill>
                  <a:srgbClr val="002060"/>
                </a:solidFill>
                <a:latin typeface="Arial Rounded MT Bold" panose="020F0704030504030204" pitchFamily="34" charset="0"/>
              </a:rPr>
              <a:t>Augenfarbe: grün </a:t>
            </a:r>
          </a:p>
          <a:p>
            <a:r>
              <a:rPr lang="de-CH" dirty="0">
                <a:ln w="3175">
                  <a:solidFill>
                    <a:schemeClr val="bg1">
                      <a:lumMod val="65000"/>
                      <a:lumOff val="35000"/>
                    </a:schemeClr>
                  </a:solidFill>
                </a:ln>
                <a:solidFill>
                  <a:srgbClr val="002060"/>
                </a:solidFill>
                <a:latin typeface="Arial Rounded MT Bold" panose="020F0704030504030204" pitchFamily="34" charset="0"/>
              </a:rPr>
              <a:t>Bildung: Jura-Studium an der University </a:t>
            </a:r>
            <a:r>
              <a:rPr lang="de-CH" dirty="0" err="1">
                <a:ln w="3175">
                  <a:solidFill>
                    <a:schemeClr val="bg1">
                      <a:lumMod val="65000"/>
                      <a:lumOff val="35000"/>
                    </a:schemeClr>
                  </a:solidFill>
                </a:ln>
                <a:solidFill>
                  <a:srgbClr val="002060"/>
                </a:solidFill>
                <a:latin typeface="Arial Rounded MT Bold" panose="020F0704030504030204" pitchFamily="34" charset="0"/>
              </a:rPr>
              <a:t>of</a:t>
            </a:r>
            <a:r>
              <a:rPr lang="de-CH" dirty="0">
                <a:ln w="3175">
                  <a:solidFill>
                    <a:schemeClr val="bg1">
                      <a:lumMod val="65000"/>
                      <a:lumOff val="35000"/>
                    </a:schemeClr>
                  </a:solidFill>
                </a:ln>
                <a:solidFill>
                  <a:srgbClr val="002060"/>
                </a:solidFill>
                <a:latin typeface="Arial Rounded MT Bold" panose="020F0704030504030204" pitchFamily="34" charset="0"/>
              </a:rPr>
              <a:t> California, Berkeley</a:t>
            </a:r>
            <a:br>
              <a:rPr lang="de-CH" dirty="0">
                <a:ln w="3175">
                  <a:solidFill>
                    <a:schemeClr val="bg1">
                      <a:lumMod val="65000"/>
                      <a:lumOff val="35000"/>
                    </a:schemeClr>
                  </a:solidFill>
                </a:ln>
                <a:solidFill>
                  <a:srgbClr val="002060"/>
                </a:solidFill>
                <a:latin typeface="Arial Rounded MT Bold" panose="020F0704030504030204" pitchFamily="34" charset="0"/>
              </a:rPr>
            </a:br>
            <a:r>
              <a:rPr lang="de-CH" dirty="0">
                <a:ln w="3175">
                  <a:solidFill>
                    <a:schemeClr val="bg1">
                      <a:lumMod val="65000"/>
                      <a:lumOff val="35000"/>
                    </a:schemeClr>
                  </a:solidFill>
                </a:ln>
                <a:solidFill>
                  <a:srgbClr val="002060"/>
                </a:solidFill>
                <a:latin typeface="Arial Rounded MT Bold" panose="020F0704030504030204" pitchFamily="34" charset="0"/>
              </a:rPr>
              <a:t>Hobbies: lesen (Kunst, Philosophie, Wirtschaft und Politik)</a:t>
            </a:r>
            <a:br>
              <a:rPr lang="de-CH" sz="2000" dirty="0"/>
            </a:br>
            <a:r>
              <a:rPr lang="de-CH" sz="2000" dirty="0">
                <a:ln w="3175">
                  <a:solidFill>
                    <a:schemeClr val="bg1">
                      <a:lumMod val="65000"/>
                      <a:lumOff val="35000"/>
                    </a:schemeClr>
                  </a:solidFill>
                </a:ln>
                <a:solidFill>
                  <a:srgbClr val="002060"/>
                </a:solidFill>
                <a:latin typeface="Arial Rounded MT Bold" panose="020F0704030504030204" pitchFamily="34" charset="0"/>
              </a:rPr>
              <a:t>		</a:t>
            </a:r>
          </a:p>
          <a:p>
            <a:pPr algn="l">
              <a:spcAft>
                <a:spcPts val="600"/>
              </a:spcAft>
            </a:pPr>
            <a:endParaRPr lang="de-CH" sz="2000" dirty="0">
              <a:ln w="3175">
                <a:solidFill>
                  <a:schemeClr val="bg1">
                    <a:lumMod val="65000"/>
                    <a:lumOff val="35000"/>
                  </a:schemeClr>
                </a:solidFill>
              </a:ln>
              <a:solidFill>
                <a:srgbClr val="002060"/>
              </a:solidFill>
              <a:latin typeface="Arial Rounded MT Bold" panose="020F0704030504030204" pitchFamily="34" charset="0"/>
            </a:endParaRPr>
          </a:p>
          <a:p>
            <a:pPr algn="l">
              <a:spcAft>
                <a:spcPts val="600"/>
              </a:spcAft>
            </a:pPr>
            <a:endParaRPr lang="de-CH" sz="2000" dirty="0">
              <a:ln w="3175">
                <a:solidFill>
                  <a:schemeClr val="tx1">
                    <a:lumMod val="95000"/>
                  </a:schemeClr>
                </a:solidFill>
              </a:ln>
              <a:solidFill>
                <a:srgbClr val="00B0F0"/>
              </a:solidFill>
              <a:latin typeface="Arial Rounded MT Bold" panose="020F0704030504030204" pitchFamily="34" charset="0"/>
            </a:endParaRPr>
          </a:p>
        </p:txBody>
      </p:sp>
      <p:pic>
        <p:nvPicPr>
          <p:cNvPr id="7" name="Grafik 6">
            <a:extLst>
              <a:ext uri="{FF2B5EF4-FFF2-40B4-BE49-F238E27FC236}">
                <a16:creationId xmlns:a16="http://schemas.microsoft.com/office/drawing/2014/main" id="{43A0CBBE-DB34-1812-89B0-370AAF36CB5B}"/>
              </a:ext>
            </a:extLst>
          </p:cNvPr>
          <p:cNvPicPr>
            <a:picLocks noChangeAspect="1"/>
          </p:cNvPicPr>
          <p:nvPr/>
        </p:nvPicPr>
        <p:blipFill>
          <a:blip r:embed="rId4"/>
          <a:stretch>
            <a:fillRect/>
          </a:stretch>
        </p:blipFill>
        <p:spPr>
          <a:xfrm>
            <a:off x="5560382" y="2144328"/>
            <a:ext cx="2938384" cy="2292784"/>
          </a:xfrm>
          <a:prstGeom prst="rect">
            <a:avLst/>
          </a:prstGeom>
        </p:spPr>
      </p:pic>
    </p:spTree>
    <p:extLst>
      <p:ext uri="{BB962C8B-B14F-4D97-AF65-F5344CB8AC3E}">
        <p14:creationId xmlns:p14="http://schemas.microsoft.com/office/powerpoint/2010/main" val="40078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80020" y="460715"/>
            <a:ext cx="8646428" cy="864096"/>
          </a:xfrm>
          <a:noFill/>
          <a:effectLst>
            <a:reflection blurRad="6350" stA="50000" endA="300" endPos="55500" dist="50800" dir="5400000" sy="-100000" algn="bl" rotWithShape="0"/>
          </a:effectLst>
        </p:spPr>
        <p:txBody>
          <a:bodyPr>
            <a:noAutofit/>
          </a:bodyPr>
          <a:lstStyle/>
          <a:p>
            <a:r>
              <a:rPr lang="de-CH" sz="5400" kern="0" cap="none" dirty="0">
                <a:ln w="9525" cap="rnd" cmpd="sng">
                  <a:solidFill>
                    <a:schemeClr val="accent5"/>
                  </a:solidFill>
                  <a:prstDash val="solid"/>
                </a:ln>
                <a:solidFill>
                  <a:schemeClr val="accent5">
                    <a:lumMod val="75000"/>
                  </a:schemeClr>
                </a:solidFill>
                <a:latin typeface="Arial Rounded MT Bold" panose="020F0704030504030204" pitchFamily="34" charset="0"/>
                <a:ea typeface="ADLaM Display" panose="020F0502020204030204" pitchFamily="2" charset="0"/>
                <a:cs typeface="Lao UI" panose="020F0502020204030204" pitchFamily="34" charset="0"/>
              </a:rPr>
              <a:t>Schauspieler</a:t>
            </a:r>
          </a:p>
        </p:txBody>
      </p:sp>
      <p:pic>
        <p:nvPicPr>
          <p:cNvPr id="15" name="Grafik 14" descr="Ein Bild, das Screenshot, Text enthält.&#10;&#10;Automatisch generierte Beschreibung">
            <a:extLst>
              <a:ext uri="{FF2B5EF4-FFF2-40B4-BE49-F238E27FC236}">
                <a16:creationId xmlns:a16="http://schemas.microsoft.com/office/drawing/2014/main" id="{7C84BD5D-BE83-FD21-795B-B5A3D01AF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20" y="5157192"/>
            <a:ext cx="8783960" cy="1753893"/>
          </a:xfrm>
          <a:prstGeom prst="rect">
            <a:avLst/>
          </a:prstGeom>
        </p:spPr>
      </p:pic>
      <p:pic>
        <p:nvPicPr>
          <p:cNvPr id="5" name="Grafik 4" descr="Ein Bild, das Kleidung, Menschliches Gesicht, Person, Mann enthält.&#10;&#10;Automatisch generierte Beschreibung">
            <a:extLst>
              <a:ext uri="{FF2B5EF4-FFF2-40B4-BE49-F238E27FC236}">
                <a16:creationId xmlns:a16="http://schemas.microsoft.com/office/drawing/2014/main" id="{7C0110B5-533A-F663-12DD-E098EE31B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 y="0"/>
            <a:ext cx="3347864" cy="1785527"/>
          </a:xfrm>
          <a:prstGeom prst="rect">
            <a:avLst/>
          </a:prstGeom>
        </p:spPr>
      </p:pic>
      <p:sp>
        <p:nvSpPr>
          <p:cNvPr id="7" name="Titel 1">
            <a:extLst>
              <a:ext uri="{FF2B5EF4-FFF2-40B4-BE49-F238E27FC236}">
                <a16:creationId xmlns:a16="http://schemas.microsoft.com/office/drawing/2014/main" id="{85DC0FB3-85ED-1CBD-6D5E-985DC6C88724}"/>
              </a:ext>
            </a:extLst>
          </p:cNvPr>
          <p:cNvSpPr txBox="1">
            <a:spLocks/>
          </p:cNvSpPr>
          <p:nvPr/>
        </p:nvSpPr>
        <p:spPr>
          <a:xfrm>
            <a:off x="317552" y="2121007"/>
            <a:ext cx="8646428" cy="3024336"/>
          </a:xfrm>
          <a:prstGeom prst="rect">
            <a:avLst/>
          </a:prstGeom>
          <a:noFill/>
        </p:spPr>
        <p:txBody>
          <a:bodyPr vert="horz" lIns="45720" rIns="45720" anchor="t">
            <a:noAutofit/>
          </a:bodyPr>
          <a:lstStyle>
            <a:lvl1pPr algn="r" rtl="0" eaLnBrk="1" latinLnBrk="0" hangingPunct="1">
              <a:spcBef>
                <a:spcPct val="0"/>
              </a:spcBef>
              <a:buNone/>
              <a:defRPr kumimoji="0" lang="en-US" sz="4600" b="1" kern="1200"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defRPr>
            </a:lvl1pPr>
          </a:lstStyle>
          <a:p>
            <a:pPr algn="l">
              <a:spcAft>
                <a:spcPts val="600"/>
              </a:spcAft>
            </a:pPr>
            <a:r>
              <a:rPr lang="de-CH" sz="3600" b="0" kern="0" cap="none" dirty="0">
                <a:ln w="9525" cap="rnd" cmpd="sng">
                  <a:noFill/>
                  <a:prstDash val="solid"/>
                </a:ln>
                <a:solidFill>
                  <a:schemeClr val="accent5">
                    <a:lumMod val="50000"/>
                  </a:schemeClr>
                </a:solidFill>
                <a:effectLst/>
                <a:latin typeface="Arial Rounded MT Bold" panose="020F0704030504030204" pitchFamily="34" charset="0"/>
                <a:ea typeface="ADLaM Display" panose="020F0502020204030204" pitchFamily="2" charset="0"/>
                <a:cs typeface="Lao UI" panose="020F0502020204030204" pitchFamily="34" charset="0"/>
              </a:rPr>
              <a:t>Karl </a:t>
            </a:r>
            <a:r>
              <a:rPr lang="de-CH" sz="3600" b="0" kern="0" cap="none" dirty="0" err="1">
                <a:ln w="9525" cap="rnd" cmpd="sng">
                  <a:noFill/>
                  <a:prstDash val="solid"/>
                </a:ln>
                <a:solidFill>
                  <a:schemeClr val="accent5">
                    <a:lumMod val="50000"/>
                  </a:schemeClr>
                </a:solidFill>
                <a:effectLst/>
                <a:latin typeface="Arial Rounded MT Bold" panose="020F0704030504030204" pitchFamily="34" charset="0"/>
                <a:ea typeface="ADLaM Display" panose="020F0502020204030204" pitchFamily="2" charset="0"/>
                <a:cs typeface="Lao UI" panose="020F0502020204030204" pitchFamily="34" charset="0"/>
              </a:rPr>
              <a:t>Malden</a:t>
            </a:r>
            <a:r>
              <a:rPr lang="de-CH" sz="2400" b="0" kern="0" cap="none" dirty="0">
                <a:ln w="9525" cap="rnd" cmpd="sng">
                  <a:noFill/>
                  <a:prstDash val="solid"/>
                </a:ln>
                <a:solidFill>
                  <a:schemeClr val="accent5">
                    <a:lumMod val="50000"/>
                  </a:schemeClr>
                </a:solidFill>
                <a:effectLst/>
                <a:latin typeface="Arial Rounded MT Bold" panose="020F0704030504030204" pitchFamily="34" charset="0"/>
                <a:ea typeface="ADLaM Display" panose="020F0502020204030204" pitchFamily="2" charset="0"/>
                <a:cs typeface="Lao UI" panose="020F0502020204030204" pitchFamily="34" charset="0"/>
              </a:rPr>
              <a:t>	</a:t>
            </a:r>
          </a:p>
          <a:p>
            <a:pPr algn="l"/>
            <a:endParaRPr lang="de-CH" sz="2400" b="0" kern="0" cap="none" dirty="0">
              <a:ln w="9525" cap="rnd" cmpd="sng">
                <a:noFill/>
                <a:prstDash val="solid"/>
              </a:ln>
              <a:solidFill>
                <a:schemeClr val="accent5">
                  <a:lumMod val="50000"/>
                </a:schemeClr>
              </a:solidFill>
              <a:effectLst/>
              <a:latin typeface="Arial Rounded MT Bold" panose="020F0704030504030204" pitchFamily="34" charset="0"/>
              <a:ea typeface="ADLaM Display" panose="020F0502020204030204" pitchFamily="2" charset="0"/>
              <a:cs typeface="Lao UI" panose="020F0502020204030204" pitchFamily="34" charset="0"/>
            </a:endParaRPr>
          </a:p>
        </p:txBody>
      </p:sp>
      <p:sp>
        <p:nvSpPr>
          <p:cNvPr id="4" name="Textfeld 3">
            <a:extLst>
              <a:ext uri="{FF2B5EF4-FFF2-40B4-BE49-F238E27FC236}">
                <a16:creationId xmlns:a16="http://schemas.microsoft.com/office/drawing/2014/main" id="{BDA5F643-7565-8D36-8E21-3B8DB54C46C4}"/>
              </a:ext>
            </a:extLst>
          </p:cNvPr>
          <p:cNvSpPr txBox="1"/>
          <p:nvPr/>
        </p:nvSpPr>
        <p:spPr>
          <a:xfrm>
            <a:off x="251520" y="2844224"/>
            <a:ext cx="8352928" cy="3447098"/>
          </a:xfrm>
          <a:prstGeom prst="rect">
            <a:avLst/>
          </a:prstGeom>
          <a:noFill/>
        </p:spPr>
        <p:txBody>
          <a:bodyPr wrap="square">
            <a:spAutoFit/>
          </a:bodyPr>
          <a:lstStyle/>
          <a:p>
            <a:pPr algn="l">
              <a:spcAft>
                <a:spcPts val="600"/>
              </a:spcAft>
            </a:pPr>
            <a:r>
              <a:rPr lang="de-CH" i="1" dirty="0">
                <a:ln w="3175">
                  <a:solidFill>
                    <a:schemeClr val="bg1">
                      <a:lumMod val="65000"/>
                      <a:lumOff val="35000"/>
                    </a:schemeClr>
                  </a:solidFill>
                </a:ln>
                <a:solidFill>
                  <a:srgbClr val="002060"/>
                </a:solidFill>
                <a:latin typeface="Arial Rounded MT Bold" panose="020F0704030504030204" pitchFamily="34" charset="0"/>
              </a:rPr>
              <a:t> Mladen George </a:t>
            </a:r>
            <a:r>
              <a:rPr lang="de-CH" i="1" dirty="0" err="1">
                <a:ln w="3175">
                  <a:solidFill>
                    <a:schemeClr val="bg1">
                      <a:lumMod val="65000"/>
                      <a:lumOff val="35000"/>
                    </a:schemeClr>
                  </a:solidFill>
                </a:ln>
                <a:solidFill>
                  <a:srgbClr val="002060"/>
                </a:solidFill>
                <a:latin typeface="Arial Rounded MT Bold" panose="020F0704030504030204" pitchFamily="34" charset="0"/>
              </a:rPr>
              <a:t>Sekulovic</a:t>
            </a:r>
            <a:r>
              <a:rPr lang="de-CH" i="1" dirty="0">
                <a:ln w="3175">
                  <a:solidFill>
                    <a:schemeClr val="bg1">
                      <a:lumMod val="65000"/>
                      <a:lumOff val="35000"/>
                    </a:schemeClr>
                  </a:solidFill>
                </a:ln>
                <a:solidFill>
                  <a:srgbClr val="002060"/>
                </a:solidFill>
                <a:latin typeface="Arial Rounded MT Bold" panose="020F0704030504030204" pitchFamily="34" charset="0"/>
              </a:rPr>
              <a:t>	1912 – 2009</a:t>
            </a:r>
          </a:p>
          <a:p>
            <a:pPr marL="800100" lvl="1" indent="-342900">
              <a:spcAft>
                <a:spcPts val="600"/>
              </a:spcAft>
              <a:buFont typeface="Wingdings" panose="05000000000000000000" pitchFamily="2" charset="2"/>
              <a:buChar char="§"/>
            </a:pPr>
            <a:r>
              <a:rPr lang="de-CH" sz="1600" dirty="0">
                <a:ln w="3175">
                  <a:solidFill>
                    <a:schemeClr val="bg1">
                      <a:lumMod val="65000"/>
                      <a:lumOff val="35000"/>
                    </a:schemeClr>
                  </a:solidFill>
                </a:ln>
                <a:solidFill>
                  <a:srgbClr val="002060"/>
                </a:solidFill>
                <a:latin typeface="Arial Rounded MT Bold" panose="020F0704030504030204" pitchFamily="34" charset="0"/>
              </a:rPr>
              <a:t>Mutter Tschechin, Vater Serbe</a:t>
            </a:r>
          </a:p>
          <a:p>
            <a:pPr marL="800100" lvl="1" indent="-342900">
              <a:spcAft>
                <a:spcPts val="600"/>
              </a:spcAft>
              <a:buFont typeface="Wingdings" panose="05000000000000000000" pitchFamily="2" charset="2"/>
              <a:buChar char="§"/>
            </a:pPr>
            <a:r>
              <a:rPr lang="de-CH" sz="1600" dirty="0">
                <a:ln w="3175">
                  <a:solidFill>
                    <a:schemeClr val="bg1">
                      <a:lumMod val="65000"/>
                      <a:lumOff val="35000"/>
                    </a:schemeClr>
                  </a:solidFill>
                </a:ln>
                <a:solidFill>
                  <a:srgbClr val="002060"/>
                </a:solidFill>
                <a:latin typeface="Arial Rounded MT Bold" panose="020F0704030504030204" pitchFamily="34" charset="0"/>
              </a:rPr>
              <a:t>Aufgewachsen in Gary (bei Chicago) Illinois</a:t>
            </a:r>
          </a:p>
          <a:p>
            <a:pPr marL="800100" lvl="1" indent="-342900">
              <a:spcAft>
                <a:spcPts val="600"/>
              </a:spcAft>
              <a:buFont typeface="Wingdings" panose="05000000000000000000" pitchFamily="2" charset="2"/>
              <a:buChar char="§"/>
            </a:pPr>
            <a:r>
              <a:rPr lang="de-CH" sz="1600" dirty="0">
                <a:ln w="3175">
                  <a:solidFill>
                    <a:schemeClr val="bg1">
                      <a:lumMod val="65000"/>
                      <a:lumOff val="35000"/>
                    </a:schemeClr>
                  </a:solidFill>
                </a:ln>
                <a:solidFill>
                  <a:srgbClr val="002060"/>
                </a:solidFill>
                <a:latin typeface="Arial Rounded MT Bold" panose="020F0704030504030204" pitchFamily="34" charset="0"/>
              </a:rPr>
              <a:t>Schauspielschule Goodman </a:t>
            </a:r>
            <a:r>
              <a:rPr lang="de-CH" sz="1600" dirty="0" err="1">
                <a:ln w="3175">
                  <a:solidFill>
                    <a:schemeClr val="bg1">
                      <a:lumMod val="65000"/>
                      <a:lumOff val="35000"/>
                    </a:schemeClr>
                  </a:solidFill>
                </a:ln>
                <a:solidFill>
                  <a:srgbClr val="002060"/>
                </a:solidFill>
                <a:latin typeface="Arial Rounded MT Bold" panose="020F0704030504030204" pitchFamily="34" charset="0"/>
              </a:rPr>
              <a:t>Theatre</a:t>
            </a:r>
            <a:r>
              <a:rPr lang="de-CH" sz="1600" dirty="0">
                <a:ln w="3175">
                  <a:solidFill>
                    <a:schemeClr val="bg1">
                      <a:lumMod val="65000"/>
                      <a:lumOff val="35000"/>
                    </a:schemeClr>
                  </a:solidFill>
                </a:ln>
                <a:solidFill>
                  <a:srgbClr val="002060"/>
                </a:solidFill>
                <a:latin typeface="Arial Rounded MT Bold" panose="020F0704030504030204" pitchFamily="34" charset="0"/>
              </a:rPr>
              <a:t> </a:t>
            </a:r>
            <a:r>
              <a:rPr lang="de-CH" sz="1600" dirty="0" err="1">
                <a:ln w="3175">
                  <a:solidFill>
                    <a:schemeClr val="bg1">
                      <a:lumMod val="65000"/>
                      <a:lumOff val="35000"/>
                    </a:schemeClr>
                  </a:solidFill>
                </a:ln>
                <a:solidFill>
                  <a:srgbClr val="002060"/>
                </a:solidFill>
                <a:latin typeface="Arial Rounded MT Bold" panose="020F0704030504030204" pitchFamily="34" charset="0"/>
              </a:rPr>
              <a:t>Dramatic</a:t>
            </a:r>
            <a:r>
              <a:rPr lang="de-CH" sz="1600" dirty="0">
                <a:ln w="3175">
                  <a:solidFill>
                    <a:schemeClr val="bg1">
                      <a:lumMod val="65000"/>
                      <a:lumOff val="35000"/>
                    </a:schemeClr>
                  </a:solidFill>
                </a:ln>
                <a:solidFill>
                  <a:srgbClr val="002060"/>
                </a:solidFill>
                <a:latin typeface="Arial Rounded MT Bold" panose="020F0704030504030204" pitchFamily="34" charset="0"/>
              </a:rPr>
              <a:t> School, Bühnenschauspieler</a:t>
            </a:r>
          </a:p>
          <a:p>
            <a:pPr marL="800100" lvl="1" indent="-342900">
              <a:spcAft>
                <a:spcPts val="600"/>
              </a:spcAft>
              <a:buFont typeface="Wingdings" panose="05000000000000000000" pitchFamily="2" charset="2"/>
              <a:buChar char="§"/>
            </a:pPr>
            <a:r>
              <a:rPr lang="de-CH" sz="1600" dirty="0">
                <a:ln w="3175">
                  <a:solidFill>
                    <a:schemeClr val="bg1">
                      <a:lumMod val="65000"/>
                      <a:lumOff val="35000"/>
                    </a:schemeClr>
                  </a:solidFill>
                </a:ln>
                <a:solidFill>
                  <a:srgbClr val="002060"/>
                </a:solidFill>
                <a:latin typeface="Arial Rounded MT Bold" panose="020F0704030504030204" pitchFamily="34" charset="0"/>
              </a:rPr>
              <a:t>1954 – Oscar bester Nebendarsteller für «Die Faust im Nacken»</a:t>
            </a:r>
          </a:p>
          <a:p>
            <a:pPr marL="800100" lvl="1" indent="-342900">
              <a:spcAft>
                <a:spcPts val="600"/>
              </a:spcAft>
              <a:buFont typeface="Wingdings" panose="05000000000000000000" pitchFamily="2" charset="2"/>
              <a:buChar char="§"/>
            </a:pPr>
            <a:r>
              <a:rPr lang="de-CH" sz="1600" dirty="0">
                <a:ln w="3175">
                  <a:solidFill>
                    <a:schemeClr val="bg1">
                      <a:lumMod val="65000"/>
                      <a:lumOff val="35000"/>
                    </a:schemeClr>
                  </a:solidFill>
                </a:ln>
                <a:solidFill>
                  <a:srgbClr val="002060"/>
                </a:solidFill>
                <a:latin typeface="Arial Rounded MT Bold" panose="020F0704030504030204" pitchFamily="34" charset="0"/>
              </a:rPr>
              <a:t>Ca. 70 Spielfilme, ab 70er mehrheitlich Fernsehfilme</a:t>
            </a:r>
          </a:p>
          <a:p>
            <a:pPr marL="800100" lvl="1" indent="-342900">
              <a:spcAft>
                <a:spcPts val="600"/>
              </a:spcAft>
              <a:buFont typeface="Wingdings" panose="05000000000000000000" pitchFamily="2" charset="2"/>
              <a:buChar char="§"/>
            </a:pPr>
            <a:r>
              <a:rPr lang="de-CH" sz="1600" dirty="0">
                <a:ln w="3175">
                  <a:solidFill>
                    <a:schemeClr val="bg1">
                      <a:lumMod val="65000"/>
                      <a:lumOff val="35000"/>
                    </a:schemeClr>
                  </a:solidFill>
                </a:ln>
                <a:solidFill>
                  <a:srgbClr val="002060"/>
                </a:solidFill>
                <a:latin typeface="Arial Rounded MT Bold" panose="020F0704030504030204" pitchFamily="34" charset="0"/>
              </a:rPr>
              <a:t>1992 «Zurück auf die Strassen von San Francisco» Spielfilm</a:t>
            </a:r>
            <a:r>
              <a:rPr lang="de-CH" sz="2000" dirty="0">
                <a:ln w="3175">
                  <a:solidFill>
                    <a:schemeClr val="bg1">
                      <a:lumMod val="65000"/>
                      <a:lumOff val="35000"/>
                    </a:schemeClr>
                  </a:solidFill>
                </a:ln>
                <a:solidFill>
                  <a:srgbClr val="002060"/>
                </a:solidFill>
                <a:latin typeface="Arial Rounded MT Bold" panose="020F0704030504030204" pitchFamily="34" charset="0"/>
              </a:rPr>
              <a:t>		</a:t>
            </a:r>
          </a:p>
          <a:p>
            <a:pPr algn="l">
              <a:spcAft>
                <a:spcPts val="600"/>
              </a:spcAft>
            </a:pPr>
            <a:endParaRPr lang="de-CH" sz="2000" dirty="0">
              <a:ln w="3175">
                <a:solidFill>
                  <a:schemeClr val="bg1">
                    <a:lumMod val="65000"/>
                    <a:lumOff val="35000"/>
                  </a:schemeClr>
                </a:solidFill>
              </a:ln>
              <a:solidFill>
                <a:srgbClr val="002060"/>
              </a:solidFill>
              <a:latin typeface="Arial Rounded MT Bold" panose="020F0704030504030204" pitchFamily="34" charset="0"/>
            </a:endParaRPr>
          </a:p>
          <a:p>
            <a:pPr algn="l">
              <a:spcAft>
                <a:spcPts val="600"/>
              </a:spcAft>
            </a:pPr>
            <a:endParaRPr lang="de-CH" sz="2000" dirty="0">
              <a:ln w="3175">
                <a:solidFill>
                  <a:schemeClr val="tx1">
                    <a:lumMod val="95000"/>
                  </a:schemeClr>
                </a:solidFill>
              </a:ln>
              <a:solidFill>
                <a:srgbClr val="00B0F0"/>
              </a:solidFill>
              <a:latin typeface="Arial Rounded MT Bold" panose="020F0704030504030204" pitchFamily="34" charset="0"/>
            </a:endParaRPr>
          </a:p>
        </p:txBody>
      </p:sp>
      <p:pic>
        <p:nvPicPr>
          <p:cNvPr id="9" name="Grafik 8" descr="Ein Bild, das Person, Menschliches Gesicht, Kleidung, Falte enthält.&#10;&#10;Automatisch generierte Beschreibung">
            <a:extLst>
              <a:ext uri="{FF2B5EF4-FFF2-40B4-BE49-F238E27FC236}">
                <a16:creationId xmlns:a16="http://schemas.microsoft.com/office/drawing/2014/main" id="{41A0F229-47C7-D4CE-0A97-4C1FE7BC0E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8709" y="1785526"/>
            <a:ext cx="1523670" cy="1918032"/>
          </a:xfrm>
          <a:prstGeom prst="rect">
            <a:avLst/>
          </a:prstGeom>
        </p:spPr>
      </p:pic>
    </p:spTree>
    <p:extLst>
      <p:ext uri="{BB962C8B-B14F-4D97-AF65-F5344CB8AC3E}">
        <p14:creationId xmlns:p14="http://schemas.microsoft.com/office/powerpoint/2010/main" val="929678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80020" y="460715"/>
            <a:ext cx="8646428" cy="864096"/>
          </a:xfrm>
          <a:noFill/>
          <a:effectLst>
            <a:reflection blurRad="6350" stA="50000" endA="300" endPos="55500" dist="50800" dir="5400000" sy="-100000" algn="bl" rotWithShape="0"/>
          </a:effectLst>
        </p:spPr>
        <p:txBody>
          <a:bodyPr>
            <a:noAutofit/>
          </a:bodyPr>
          <a:lstStyle/>
          <a:p>
            <a:r>
              <a:rPr lang="de-CH" sz="5400" kern="0" cap="none" dirty="0">
                <a:ln w="9525" cap="rnd" cmpd="sng">
                  <a:solidFill>
                    <a:schemeClr val="accent5"/>
                  </a:solidFill>
                  <a:prstDash val="solid"/>
                </a:ln>
                <a:solidFill>
                  <a:schemeClr val="accent5">
                    <a:lumMod val="75000"/>
                  </a:schemeClr>
                </a:solidFill>
                <a:latin typeface="Arial Rounded MT Bold" panose="020F0704030504030204" pitchFamily="34" charset="0"/>
                <a:ea typeface="ADLaM Display" panose="020F0502020204030204" pitchFamily="2" charset="0"/>
                <a:cs typeface="Lao UI" panose="020F0502020204030204" pitchFamily="34" charset="0"/>
              </a:rPr>
              <a:t>Schauspieler</a:t>
            </a:r>
          </a:p>
        </p:txBody>
      </p:sp>
      <p:pic>
        <p:nvPicPr>
          <p:cNvPr id="15" name="Grafik 14" descr="Ein Bild, das Screenshot, Text enthält.&#10;&#10;Automatisch generierte Beschreibung">
            <a:extLst>
              <a:ext uri="{FF2B5EF4-FFF2-40B4-BE49-F238E27FC236}">
                <a16:creationId xmlns:a16="http://schemas.microsoft.com/office/drawing/2014/main" id="{7C84BD5D-BE83-FD21-795B-B5A3D01AF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20" y="5301208"/>
            <a:ext cx="8783960" cy="1753893"/>
          </a:xfrm>
          <a:prstGeom prst="rect">
            <a:avLst/>
          </a:prstGeom>
        </p:spPr>
      </p:pic>
      <p:pic>
        <p:nvPicPr>
          <p:cNvPr id="5" name="Grafik 4" descr="Ein Bild, das Kleidung, Menschliches Gesicht, Person, Mann enthält.&#10;&#10;Automatisch generierte Beschreibung">
            <a:extLst>
              <a:ext uri="{FF2B5EF4-FFF2-40B4-BE49-F238E27FC236}">
                <a16:creationId xmlns:a16="http://schemas.microsoft.com/office/drawing/2014/main" id="{7C0110B5-533A-F663-12DD-E098EE31B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 y="0"/>
            <a:ext cx="3347864" cy="1785527"/>
          </a:xfrm>
          <a:prstGeom prst="rect">
            <a:avLst/>
          </a:prstGeom>
        </p:spPr>
      </p:pic>
      <p:sp>
        <p:nvSpPr>
          <p:cNvPr id="7" name="Titel 1">
            <a:extLst>
              <a:ext uri="{FF2B5EF4-FFF2-40B4-BE49-F238E27FC236}">
                <a16:creationId xmlns:a16="http://schemas.microsoft.com/office/drawing/2014/main" id="{85DC0FB3-85ED-1CBD-6D5E-985DC6C88724}"/>
              </a:ext>
            </a:extLst>
          </p:cNvPr>
          <p:cNvSpPr txBox="1">
            <a:spLocks/>
          </p:cNvSpPr>
          <p:nvPr/>
        </p:nvSpPr>
        <p:spPr>
          <a:xfrm>
            <a:off x="317552" y="2121007"/>
            <a:ext cx="8646428" cy="3024336"/>
          </a:xfrm>
          <a:prstGeom prst="rect">
            <a:avLst/>
          </a:prstGeom>
          <a:noFill/>
        </p:spPr>
        <p:txBody>
          <a:bodyPr vert="horz" lIns="45720" rIns="45720" anchor="t">
            <a:noAutofit/>
          </a:bodyPr>
          <a:lstStyle>
            <a:lvl1pPr algn="r" rtl="0" eaLnBrk="1" latinLnBrk="0" hangingPunct="1">
              <a:spcBef>
                <a:spcPct val="0"/>
              </a:spcBef>
              <a:buNone/>
              <a:defRPr kumimoji="0" lang="en-US" sz="4600" b="1" kern="1200"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defRPr>
            </a:lvl1pPr>
          </a:lstStyle>
          <a:p>
            <a:pPr algn="l">
              <a:spcAft>
                <a:spcPts val="600"/>
              </a:spcAft>
            </a:pPr>
            <a:r>
              <a:rPr lang="de-CH" sz="3600" b="0" kern="0" cap="none">
                <a:ln w="9525" cap="rnd" cmpd="sng">
                  <a:noFill/>
                  <a:prstDash val="solid"/>
                </a:ln>
                <a:solidFill>
                  <a:schemeClr val="accent5">
                    <a:lumMod val="50000"/>
                  </a:schemeClr>
                </a:solidFill>
                <a:effectLst/>
                <a:latin typeface="Arial Rounded MT Bold" panose="020F0704030504030204" pitchFamily="34" charset="0"/>
                <a:ea typeface="ADLaM Display" panose="020F0502020204030204" pitchFamily="2" charset="0"/>
                <a:cs typeface="Lao UI" panose="020F0502020204030204" pitchFamily="34" charset="0"/>
              </a:rPr>
              <a:t>Michael Douglas</a:t>
            </a:r>
            <a:r>
              <a:rPr lang="de-CH" sz="2400" b="0" kern="0" cap="none" dirty="0">
                <a:ln w="9525" cap="rnd" cmpd="sng">
                  <a:noFill/>
                  <a:prstDash val="solid"/>
                </a:ln>
                <a:solidFill>
                  <a:schemeClr val="accent5">
                    <a:lumMod val="50000"/>
                  </a:schemeClr>
                </a:solidFill>
                <a:effectLst/>
                <a:latin typeface="Arial Rounded MT Bold" panose="020F0704030504030204" pitchFamily="34" charset="0"/>
                <a:ea typeface="ADLaM Display" panose="020F0502020204030204" pitchFamily="2" charset="0"/>
                <a:cs typeface="Lao UI" panose="020F0502020204030204" pitchFamily="34" charset="0"/>
              </a:rPr>
              <a:t>		</a:t>
            </a:r>
          </a:p>
          <a:p>
            <a:pPr algn="l">
              <a:spcAft>
                <a:spcPts val="600"/>
              </a:spcAft>
            </a:pPr>
            <a:endParaRPr lang="de-CH" sz="2400" b="0" kern="0" cap="none" dirty="0">
              <a:ln w="9525" cap="rnd" cmpd="sng">
                <a:noFill/>
                <a:prstDash val="solid"/>
              </a:ln>
              <a:solidFill>
                <a:schemeClr val="accent5">
                  <a:lumMod val="50000"/>
                </a:schemeClr>
              </a:solidFill>
              <a:effectLst/>
              <a:latin typeface="Arial Rounded MT Bold" panose="020F0704030504030204" pitchFamily="34" charset="0"/>
              <a:ea typeface="ADLaM Display" panose="020F0502020204030204" pitchFamily="2" charset="0"/>
              <a:cs typeface="Lao UI" panose="020F0502020204030204" pitchFamily="34" charset="0"/>
            </a:endParaRPr>
          </a:p>
          <a:p>
            <a:pPr algn="l"/>
            <a:endParaRPr lang="de-CH" sz="2400" b="0" kern="0" cap="none" dirty="0">
              <a:ln w="9525" cap="rnd" cmpd="sng">
                <a:noFill/>
                <a:prstDash val="solid"/>
              </a:ln>
              <a:solidFill>
                <a:schemeClr val="accent5">
                  <a:lumMod val="50000"/>
                </a:schemeClr>
              </a:solidFill>
              <a:effectLst/>
              <a:latin typeface="Arial Rounded MT Bold" panose="020F0704030504030204" pitchFamily="34" charset="0"/>
              <a:ea typeface="ADLaM Display" panose="020F0502020204030204" pitchFamily="2" charset="0"/>
              <a:cs typeface="Lao UI" panose="020F0502020204030204" pitchFamily="34" charset="0"/>
            </a:endParaRPr>
          </a:p>
        </p:txBody>
      </p:sp>
      <p:sp>
        <p:nvSpPr>
          <p:cNvPr id="4" name="Textfeld 3">
            <a:extLst>
              <a:ext uri="{FF2B5EF4-FFF2-40B4-BE49-F238E27FC236}">
                <a16:creationId xmlns:a16="http://schemas.microsoft.com/office/drawing/2014/main" id="{853388B8-7655-C6CB-C6AE-A64C356E528C}"/>
              </a:ext>
            </a:extLst>
          </p:cNvPr>
          <p:cNvSpPr txBox="1"/>
          <p:nvPr/>
        </p:nvSpPr>
        <p:spPr>
          <a:xfrm>
            <a:off x="290118" y="2719367"/>
            <a:ext cx="8352928" cy="4201150"/>
          </a:xfrm>
          <a:prstGeom prst="rect">
            <a:avLst/>
          </a:prstGeom>
          <a:noFill/>
        </p:spPr>
        <p:txBody>
          <a:bodyPr wrap="square">
            <a:spAutoFit/>
          </a:bodyPr>
          <a:lstStyle/>
          <a:p>
            <a:pPr algn="l">
              <a:spcAft>
                <a:spcPts val="1200"/>
              </a:spcAft>
            </a:pPr>
            <a:r>
              <a:rPr lang="de-CH" i="1" dirty="0">
                <a:ln w="3175">
                  <a:solidFill>
                    <a:schemeClr val="bg1">
                      <a:lumMod val="65000"/>
                      <a:lumOff val="35000"/>
                    </a:schemeClr>
                  </a:solidFill>
                </a:ln>
                <a:solidFill>
                  <a:srgbClr val="002060"/>
                </a:solidFill>
                <a:latin typeface="Arial Rounded MT Bold" panose="020F0704030504030204" pitchFamily="34" charset="0"/>
              </a:rPr>
              <a:t>Michael </a:t>
            </a:r>
            <a:r>
              <a:rPr lang="de-CH" i="1" dirty="0" err="1">
                <a:ln w="3175">
                  <a:solidFill>
                    <a:schemeClr val="bg1">
                      <a:lumMod val="65000"/>
                      <a:lumOff val="35000"/>
                    </a:schemeClr>
                  </a:solidFill>
                </a:ln>
                <a:solidFill>
                  <a:srgbClr val="002060"/>
                </a:solidFill>
                <a:latin typeface="Arial Rounded MT Bold" panose="020F0704030504030204" pitchFamily="34" charset="0"/>
              </a:rPr>
              <a:t>Issurowitsch</a:t>
            </a:r>
            <a:r>
              <a:rPr lang="de-CH" i="1" dirty="0">
                <a:ln w="3175">
                  <a:solidFill>
                    <a:schemeClr val="bg1">
                      <a:lumMod val="65000"/>
                      <a:lumOff val="35000"/>
                    </a:schemeClr>
                  </a:solidFill>
                </a:ln>
                <a:solidFill>
                  <a:srgbClr val="002060"/>
                </a:solidFill>
                <a:latin typeface="Arial Rounded MT Bold" panose="020F0704030504030204" pitchFamily="34" charset="0"/>
              </a:rPr>
              <a:t> </a:t>
            </a:r>
            <a:r>
              <a:rPr lang="de-CH" i="1" dirty="0" err="1">
                <a:ln w="3175">
                  <a:solidFill>
                    <a:schemeClr val="bg1">
                      <a:lumMod val="65000"/>
                      <a:lumOff val="35000"/>
                    </a:schemeClr>
                  </a:solidFill>
                </a:ln>
                <a:solidFill>
                  <a:srgbClr val="002060"/>
                </a:solidFill>
                <a:latin typeface="Arial Rounded MT Bold" panose="020F0704030504030204" pitchFamily="34" charset="0"/>
              </a:rPr>
              <a:t>Demsky</a:t>
            </a:r>
            <a:r>
              <a:rPr lang="de-CH" i="1" dirty="0">
                <a:ln w="3175">
                  <a:solidFill>
                    <a:schemeClr val="bg1">
                      <a:lumMod val="65000"/>
                      <a:lumOff val="35000"/>
                    </a:schemeClr>
                  </a:solidFill>
                </a:ln>
                <a:solidFill>
                  <a:srgbClr val="002060"/>
                </a:solidFill>
                <a:latin typeface="Arial Rounded MT Bold" panose="020F0704030504030204" pitchFamily="34" charset="0"/>
              </a:rPr>
              <a:t> 1944 [80j]</a:t>
            </a:r>
          </a:p>
          <a:p>
            <a:pPr marL="800100" lvl="1" indent="-342900">
              <a:spcAft>
                <a:spcPts val="600"/>
              </a:spcAft>
              <a:buFont typeface="Wingdings" panose="05000000000000000000" pitchFamily="2" charset="2"/>
              <a:buChar char="§"/>
            </a:pPr>
            <a:r>
              <a:rPr lang="de-CH" sz="1600" dirty="0">
                <a:ln w="3175">
                  <a:solidFill>
                    <a:schemeClr val="bg1">
                      <a:lumMod val="65000"/>
                      <a:lumOff val="35000"/>
                    </a:schemeClr>
                  </a:solidFill>
                </a:ln>
                <a:solidFill>
                  <a:srgbClr val="002060"/>
                </a:solidFill>
                <a:latin typeface="Arial Rounded MT Bold" panose="020F0704030504030204" pitchFamily="34" charset="0"/>
              </a:rPr>
              <a:t>Sohn von Kirk Douglas und Diana Dill</a:t>
            </a:r>
          </a:p>
          <a:p>
            <a:pPr marL="800100" lvl="1" indent="-342900">
              <a:spcAft>
                <a:spcPts val="600"/>
              </a:spcAft>
              <a:buFont typeface="Wingdings" panose="05000000000000000000" pitchFamily="2" charset="2"/>
              <a:buChar char="§"/>
            </a:pPr>
            <a:r>
              <a:rPr lang="en-US" sz="1600" dirty="0" err="1">
                <a:ln w="3175">
                  <a:solidFill>
                    <a:schemeClr val="bg1">
                      <a:lumMod val="65000"/>
                      <a:lumOff val="35000"/>
                    </a:schemeClr>
                  </a:solidFill>
                </a:ln>
                <a:solidFill>
                  <a:srgbClr val="002060"/>
                </a:solidFill>
                <a:latin typeface="Arial Rounded MT Bold" panose="020F0704030504030204" pitchFamily="34" charset="0"/>
              </a:rPr>
              <a:t>Studium</a:t>
            </a:r>
            <a:r>
              <a:rPr lang="en-US" sz="1600" dirty="0">
                <a:ln w="3175">
                  <a:solidFill>
                    <a:schemeClr val="bg1">
                      <a:lumMod val="65000"/>
                      <a:lumOff val="35000"/>
                    </a:schemeClr>
                  </a:solidFill>
                </a:ln>
                <a:solidFill>
                  <a:srgbClr val="002060"/>
                </a:solidFill>
                <a:latin typeface="Arial Rounded MT Bold" panose="020F0704030504030204" pitchFamily="34" charset="0"/>
              </a:rPr>
              <a:t> an der University of California</a:t>
            </a:r>
            <a:br>
              <a:rPr lang="en-US" sz="1600" dirty="0">
                <a:ln w="3175">
                  <a:solidFill>
                    <a:schemeClr val="bg1">
                      <a:lumMod val="65000"/>
                      <a:lumOff val="35000"/>
                    </a:schemeClr>
                  </a:solidFill>
                </a:ln>
                <a:solidFill>
                  <a:srgbClr val="002060"/>
                </a:solidFill>
                <a:latin typeface="Arial Rounded MT Bold" panose="020F0704030504030204" pitchFamily="34" charset="0"/>
              </a:rPr>
            </a:br>
            <a:r>
              <a:rPr lang="de-CH" sz="1600" dirty="0">
                <a:ln w="3175">
                  <a:solidFill>
                    <a:schemeClr val="bg1">
                      <a:lumMod val="65000"/>
                      <a:lumOff val="35000"/>
                    </a:schemeClr>
                  </a:solidFill>
                </a:ln>
                <a:solidFill>
                  <a:srgbClr val="002060"/>
                </a:solidFill>
                <a:latin typeface="Arial Rounded MT Bold" panose="020F0704030504030204" pitchFamily="34" charset="0"/>
              </a:rPr>
              <a:t>Schauspielschule </a:t>
            </a:r>
            <a:r>
              <a:rPr lang="en-US" sz="1600" dirty="0" err="1">
                <a:ln w="3175">
                  <a:solidFill>
                    <a:schemeClr val="bg1">
                      <a:lumMod val="65000"/>
                      <a:lumOff val="35000"/>
                    </a:schemeClr>
                  </a:solidFill>
                </a:ln>
                <a:solidFill>
                  <a:srgbClr val="002060"/>
                </a:solidFill>
                <a:latin typeface="Arial Rounded MT Bold" panose="020F0704030504030204" pitchFamily="34" charset="0"/>
              </a:rPr>
              <a:t>Neighbourhood</a:t>
            </a:r>
            <a:r>
              <a:rPr lang="en-US" sz="1600" dirty="0">
                <a:ln w="3175">
                  <a:solidFill>
                    <a:schemeClr val="bg1">
                      <a:lumMod val="65000"/>
                      <a:lumOff val="35000"/>
                    </a:schemeClr>
                  </a:solidFill>
                </a:ln>
                <a:solidFill>
                  <a:srgbClr val="002060"/>
                </a:solidFill>
                <a:latin typeface="Arial Rounded MT Bold" panose="020F0704030504030204" pitchFamily="34" charset="0"/>
              </a:rPr>
              <a:t> Playhouse und dem</a:t>
            </a:r>
            <a:br>
              <a:rPr lang="en-US" sz="1600" dirty="0">
                <a:ln w="3175">
                  <a:solidFill>
                    <a:schemeClr val="bg1">
                      <a:lumMod val="65000"/>
                      <a:lumOff val="35000"/>
                    </a:schemeClr>
                  </a:solidFill>
                </a:ln>
                <a:solidFill>
                  <a:srgbClr val="002060"/>
                </a:solidFill>
                <a:latin typeface="Arial Rounded MT Bold" panose="020F0704030504030204" pitchFamily="34" charset="0"/>
              </a:rPr>
            </a:br>
            <a:r>
              <a:rPr lang="en-US" sz="1600" dirty="0">
                <a:ln w="3175">
                  <a:solidFill>
                    <a:schemeClr val="bg1">
                      <a:lumMod val="65000"/>
                      <a:lumOff val="35000"/>
                    </a:schemeClr>
                  </a:solidFill>
                </a:ln>
                <a:solidFill>
                  <a:srgbClr val="002060"/>
                </a:solidFill>
                <a:latin typeface="Arial Rounded MT Bold" panose="020F0704030504030204" pitchFamily="34" charset="0"/>
              </a:rPr>
              <a:t>American Place Theater, New York</a:t>
            </a:r>
          </a:p>
          <a:p>
            <a:pPr marL="800100" lvl="1" indent="-342900">
              <a:spcAft>
                <a:spcPts val="600"/>
              </a:spcAft>
              <a:buFont typeface="Wingdings" panose="05000000000000000000" pitchFamily="2" charset="2"/>
              <a:buChar char="§"/>
            </a:pPr>
            <a:r>
              <a:rPr lang="en-US" sz="1600" dirty="0">
                <a:ln w="3175">
                  <a:solidFill>
                    <a:schemeClr val="bg1">
                      <a:lumMod val="65000"/>
                      <a:lumOff val="35000"/>
                    </a:schemeClr>
                  </a:solidFill>
                </a:ln>
                <a:solidFill>
                  <a:srgbClr val="002060"/>
                </a:solidFill>
                <a:latin typeface="Arial Rounded MT Bold" panose="020F0704030504030204" pitchFamily="34" charset="0"/>
              </a:rPr>
              <a:t>Z</a:t>
            </a:r>
            <a:r>
              <a:rPr lang="de-CH" sz="1600" dirty="0" err="1">
                <a:ln w="3175">
                  <a:solidFill>
                    <a:schemeClr val="bg1">
                      <a:lumMod val="65000"/>
                      <a:lumOff val="35000"/>
                    </a:schemeClr>
                  </a:solidFill>
                </a:ln>
                <a:solidFill>
                  <a:srgbClr val="002060"/>
                </a:solidFill>
                <a:latin typeface="Arial Rounded MT Bold" panose="020F0704030504030204" pitchFamily="34" charset="0"/>
              </a:rPr>
              <a:t>weifacher</a:t>
            </a:r>
            <a:r>
              <a:rPr lang="de-CH" sz="1600" dirty="0">
                <a:ln w="3175">
                  <a:solidFill>
                    <a:schemeClr val="bg1">
                      <a:lumMod val="65000"/>
                      <a:lumOff val="35000"/>
                    </a:schemeClr>
                  </a:solidFill>
                </a:ln>
                <a:solidFill>
                  <a:srgbClr val="002060"/>
                </a:solidFill>
                <a:latin typeface="Arial Rounded MT Bold" panose="020F0704030504030204" pitchFamily="34" charset="0"/>
              </a:rPr>
              <a:t> Oscarpreisträger</a:t>
            </a:r>
          </a:p>
          <a:p>
            <a:pPr marL="1257300" lvl="2" indent="-342900">
              <a:spcAft>
                <a:spcPts val="600"/>
              </a:spcAft>
              <a:buFont typeface="Arial" panose="020B0604020202020204" pitchFamily="34" charset="0"/>
              <a:buChar char="•"/>
            </a:pPr>
            <a:r>
              <a:rPr lang="de-DE" sz="1600" dirty="0">
                <a:ln w="3175">
                  <a:solidFill>
                    <a:schemeClr val="bg1">
                      <a:lumMod val="65000"/>
                      <a:lumOff val="35000"/>
                    </a:schemeClr>
                  </a:solidFill>
                </a:ln>
                <a:solidFill>
                  <a:srgbClr val="002060"/>
                </a:solidFill>
                <a:latin typeface="Arial Rounded MT Bold" panose="020F0704030504030204" pitchFamily="34" charset="0"/>
              </a:rPr>
              <a:t>1975: Bester Film für Einer flog über das Kuckucksnest (mit Jack Nicholson; Regie Milos Forman)</a:t>
            </a:r>
          </a:p>
          <a:p>
            <a:pPr marL="1257300" lvl="2" indent="-342900">
              <a:spcAft>
                <a:spcPts val="600"/>
              </a:spcAft>
              <a:buFont typeface="Arial" panose="020B0604020202020204" pitchFamily="34" charset="0"/>
              <a:buChar char="•"/>
            </a:pPr>
            <a:r>
              <a:rPr lang="de-DE" sz="1600" dirty="0">
                <a:ln w="3175">
                  <a:solidFill>
                    <a:schemeClr val="bg1">
                      <a:lumMod val="65000"/>
                      <a:lumOff val="35000"/>
                    </a:schemeClr>
                  </a:solidFill>
                </a:ln>
                <a:solidFill>
                  <a:srgbClr val="002060"/>
                </a:solidFill>
                <a:latin typeface="Arial Rounded MT Bold" panose="020F0704030504030204" pitchFamily="34" charset="0"/>
              </a:rPr>
              <a:t>1988: Bester Hauptdarsteller für Wall Street (mit Charlie Sheen,</a:t>
            </a:r>
            <a:br>
              <a:rPr lang="de-DE" sz="1600" dirty="0">
                <a:ln w="3175">
                  <a:solidFill>
                    <a:schemeClr val="bg1">
                      <a:lumMod val="65000"/>
                      <a:lumOff val="35000"/>
                    </a:schemeClr>
                  </a:solidFill>
                </a:ln>
                <a:solidFill>
                  <a:srgbClr val="002060"/>
                </a:solidFill>
                <a:latin typeface="Arial Rounded MT Bold" panose="020F0704030504030204" pitchFamily="34" charset="0"/>
              </a:rPr>
            </a:br>
            <a:r>
              <a:rPr lang="de-DE" sz="1600" dirty="0">
                <a:ln w="3175">
                  <a:solidFill>
                    <a:schemeClr val="bg1">
                      <a:lumMod val="65000"/>
                      <a:lumOff val="35000"/>
                    </a:schemeClr>
                  </a:solidFill>
                </a:ln>
                <a:solidFill>
                  <a:srgbClr val="002060"/>
                </a:solidFill>
                <a:latin typeface="Arial Rounded MT Bold" panose="020F0704030504030204" pitchFamily="34" charset="0"/>
              </a:rPr>
              <a:t>	Regie Oliver Stone {Platon, JFK})</a:t>
            </a:r>
          </a:p>
          <a:p>
            <a:pPr marL="342900" indent="-342900" algn="l">
              <a:spcAft>
                <a:spcPts val="600"/>
              </a:spcAft>
              <a:buFont typeface="Arial" panose="020B0604020202020204" pitchFamily="34" charset="0"/>
              <a:buChar char="•"/>
            </a:pPr>
            <a:r>
              <a:rPr lang="de-CH" sz="2000" dirty="0">
                <a:ln w="3175">
                  <a:solidFill>
                    <a:schemeClr val="bg1">
                      <a:lumMod val="65000"/>
                      <a:lumOff val="35000"/>
                    </a:schemeClr>
                  </a:solidFill>
                </a:ln>
                <a:solidFill>
                  <a:srgbClr val="002060"/>
                </a:solidFill>
                <a:latin typeface="Arial Rounded MT Bold" panose="020F0704030504030204" pitchFamily="34" charset="0"/>
              </a:rPr>
              <a:t>	</a:t>
            </a:r>
          </a:p>
          <a:p>
            <a:pPr algn="l">
              <a:spcAft>
                <a:spcPts val="600"/>
              </a:spcAft>
            </a:pPr>
            <a:endParaRPr lang="de-CH" sz="2000" dirty="0">
              <a:ln w="3175">
                <a:solidFill>
                  <a:schemeClr val="bg1">
                    <a:lumMod val="65000"/>
                    <a:lumOff val="35000"/>
                  </a:schemeClr>
                </a:solidFill>
              </a:ln>
              <a:solidFill>
                <a:srgbClr val="002060"/>
              </a:solidFill>
              <a:latin typeface="Arial Rounded MT Bold" panose="020F0704030504030204" pitchFamily="34" charset="0"/>
            </a:endParaRPr>
          </a:p>
          <a:p>
            <a:pPr algn="l">
              <a:spcAft>
                <a:spcPts val="600"/>
              </a:spcAft>
            </a:pPr>
            <a:endParaRPr lang="de-CH" sz="2000" dirty="0">
              <a:ln w="3175">
                <a:solidFill>
                  <a:schemeClr val="tx1">
                    <a:lumMod val="95000"/>
                  </a:schemeClr>
                </a:solidFill>
              </a:ln>
              <a:solidFill>
                <a:srgbClr val="00B0F0"/>
              </a:solidFill>
              <a:latin typeface="Arial Rounded MT Bold" panose="020F0704030504030204" pitchFamily="34" charset="0"/>
            </a:endParaRPr>
          </a:p>
        </p:txBody>
      </p:sp>
      <p:pic>
        <p:nvPicPr>
          <p:cNvPr id="6" name="Grafik 5" descr="Ein Bild, das Person, Menschliches Gesicht, Krawatte, Kleidung enthält.&#10;&#10;Automatisch generierte Beschreibung">
            <a:extLst>
              <a:ext uri="{FF2B5EF4-FFF2-40B4-BE49-F238E27FC236}">
                <a16:creationId xmlns:a16="http://schemas.microsoft.com/office/drawing/2014/main" id="{B13217DA-BD78-FE5A-2879-E524B7AD4F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143"/>
          <a:stretch/>
        </p:blipFill>
        <p:spPr>
          <a:xfrm>
            <a:off x="6228184" y="1842431"/>
            <a:ext cx="1512168" cy="1874601"/>
          </a:xfrm>
          <a:prstGeom prst="rect">
            <a:avLst/>
          </a:prstGeom>
        </p:spPr>
      </p:pic>
    </p:spTree>
    <p:extLst>
      <p:ext uri="{BB962C8B-B14F-4D97-AF65-F5344CB8AC3E}">
        <p14:creationId xmlns:p14="http://schemas.microsoft.com/office/powerpoint/2010/main" val="3319816984"/>
      </p:ext>
    </p:extLst>
  </p:cSld>
  <p:clrMapOvr>
    <a:masterClrMapping/>
  </p:clrMapOvr>
</p:sld>
</file>

<file path=ppt/theme/theme1.xml><?xml version="1.0" encoding="utf-8"?>
<a:theme xmlns:a="http://schemas.openxmlformats.org/drawingml/2006/main" name="Haemera">
  <a:themeElements>
    <a:clrScheme name="Haemer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Haemer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Haemer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0</TotalTime>
  <Words>811</Words>
  <Application>Microsoft Office PowerPoint</Application>
  <PresentationFormat>Bildschirmpräsentation (4:3)</PresentationFormat>
  <Paragraphs>116</Paragraphs>
  <Slides>14</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14</vt:i4>
      </vt:variant>
    </vt:vector>
  </HeadingPairs>
  <TitlesOfParts>
    <vt:vector size="22" baseType="lpstr">
      <vt:lpstr>Arial</vt:lpstr>
      <vt:lpstr>Arial Rounded MT Bold</vt:lpstr>
      <vt:lpstr>Calibri</vt:lpstr>
      <vt:lpstr>Courier New</vt:lpstr>
      <vt:lpstr>Franklin Gothic Book</vt:lpstr>
      <vt:lpstr>Wingdings</vt:lpstr>
      <vt:lpstr>Wingdings 2</vt:lpstr>
      <vt:lpstr>Haemera</vt:lpstr>
      <vt:lpstr>Krimiclub Filmabend 16.01.2024</vt:lpstr>
      <vt:lpstr>Wie es dazu kam</vt:lpstr>
      <vt:lpstr>Serien der 70er </vt:lpstr>
      <vt:lpstr>Die Serie</vt:lpstr>
      <vt:lpstr>Hintergrund</vt:lpstr>
      <vt:lpstr>Figuren</vt:lpstr>
      <vt:lpstr>Figuren</vt:lpstr>
      <vt:lpstr>Schauspieler</vt:lpstr>
      <vt:lpstr>Schauspieler</vt:lpstr>
      <vt:lpstr>Schauspieler</vt:lpstr>
      <vt:lpstr>Gaststars</vt:lpstr>
      <vt:lpstr>Strassen</vt:lpstr>
      <vt:lpstr>Fahrzeuge</vt:lpstr>
      <vt:lpstr>Unser Film</vt:lpstr>
    </vt:vector>
  </TitlesOfParts>
  <Company>Familien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Remo</dc:creator>
  <cp:lastModifiedBy>Remo Ugolini | Willers</cp:lastModifiedBy>
  <cp:revision>103</cp:revision>
  <dcterms:created xsi:type="dcterms:W3CDTF">2008-11-13T19:42:33Z</dcterms:created>
  <dcterms:modified xsi:type="dcterms:W3CDTF">2024-01-15T20:05:55Z</dcterms:modified>
</cp:coreProperties>
</file>