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59" r:id="rId7"/>
    <p:sldId id="265" r:id="rId8"/>
    <p:sldId id="287" r:id="rId9"/>
    <p:sldId id="267" r:id="rId10"/>
    <p:sldId id="266" r:id="rId11"/>
    <p:sldId id="268" r:id="rId12"/>
    <p:sldId id="288" r:id="rId13"/>
    <p:sldId id="275" r:id="rId14"/>
    <p:sldId id="289" r:id="rId15"/>
    <p:sldId id="279" r:id="rId16"/>
    <p:sldId id="291" r:id="rId17"/>
    <p:sldId id="29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  <a:srgbClr val="FFFF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1E6D2CD-225F-8B55-0695-E481B0AED1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55ABB4-89E8-C85F-D954-D7F0166FA4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A963-CA89-4DC0-B3B3-A06E46C02E35}" type="datetimeFigureOut">
              <a:rPr lang="de-CH" smtClean="0"/>
              <a:t>29.07.2024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0B51DF-7005-BB52-BAE4-7572326A9D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9B5202-7932-D57D-52B1-06E89833FA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E8E1-31DA-46A5-8C4F-C0A046A90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614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7D47-65CD-40C9-8891-BD25DBB77628}" type="datetimeFigureOut">
              <a:rPr lang="de-CH" smtClean="0"/>
              <a:pPr/>
              <a:t>29.07.2024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91A1-2186-4110-A8EF-F27C4ECA83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79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26E1-B01F-4DE2-B38F-979CD710B08C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5D82-94CC-4F29-8A85-3B0D93AAEA95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95CE-AE7F-422C-A71F-05642C6B8A6F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DED-8F86-40A9-B70C-64137F4A5589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2D7-DCE2-428F-A94D-553F9452E0CC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3CCA-1251-44A8-8B2F-4910194593B3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09EB0E0E-5541-45E1-CB46-68978DC4F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6644-BCE1-4B77-9EFC-64132CDE788D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C7600747-9A22-E2BE-68A7-929EBA342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02F1-6584-41BC-AF37-01E465115D57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4475B79C-0689-62BA-240D-FDA70820C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36D-E638-415D-A365-B188CF15900D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E5B03BB9-278B-41FC-8319-62A1FBC86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0CA5-D9DA-4805-A67F-387602B7ECBA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6BC8862A-E196-6CFA-D82B-FDEB8DC99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8221-72BE-4CE7-B133-D922AA30B24C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Grafik 9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77ABF474-2D08-E412-ACC4-353CE05B0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ECEF-056A-43A5-8951-474D01FCDB96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0859DA6D-F316-9FF0-9F38-D8BDFE1FE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36B0-7085-420E-AE39-BCD3183F303D}" type="datetime1">
              <a:rPr lang="de-CH" smtClean="0"/>
              <a:pPr/>
              <a:t>29.07.2024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15 Jahre Krimiclub Steinhausen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80000">
                <a:alpha val="85000"/>
              </a:srgbClr>
            </a:gs>
            <a:gs pos="14000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976C-FA3C-4BDE-9E8D-2AA88A8AEDCA}" type="datetime1">
              <a:rPr lang="de-CH" smtClean="0"/>
              <a:pPr/>
              <a:t>29.07.2024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15 Jahre Krimiclub Steinhausen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9EB8-EC18-4E53-AC89-E0E7116A135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A7B0841B-8381-9DAD-675D-18BF6A2608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659"/>
            <a:ext cx="9144000" cy="1825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708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5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3F58CA5-EE66-76CE-86C7-327F7304BA0E}"/>
              </a:ext>
            </a:extLst>
          </p:cNvPr>
          <p:cNvSpPr txBox="1"/>
          <p:nvPr/>
        </p:nvSpPr>
        <p:spPr>
          <a:xfrm>
            <a:off x="-36512" y="1484784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8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Jahre Krimiclub 2004 - 2024</a:t>
            </a:r>
            <a:endParaRPr lang="de-CH" sz="48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" name="Rechteck 14"/>
          <p:cNvSpPr/>
          <p:nvPr/>
        </p:nvSpPr>
        <p:spPr>
          <a:xfrm rot="20706961">
            <a:off x="487034" y="884565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34819" name="Picture 3" descr="C:\Users\Remo\Pictures\Krimi\Krimiclub\Unionsverlag\IMG_0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1344" y="1310401"/>
            <a:ext cx="5146665" cy="3582274"/>
          </a:xfrm>
          <a:prstGeom prst="rect">
            <a:avLst/>
          </a:prstGeom>
          <a:noFill/>
        </p:spPr>
      </p:pic>
      <p:pic>
        <p:nvPicPr>
          <p:cNvPr id="34818" name="Picture 2" descr="C:\Users\Remo\Pictures\Krimi\Krimiclub\Unionsverlag\IMG_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1949" y="1999764"/>
            <a:ext cx="2322258" cy="3096344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4BC979-E2BC-5631-BDE8-F776A0EBA6A6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Verlagsbesuch beim Unionsverlag Zürich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DAD98AE-9181-DA90-62F4-16C9E79E48B8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Veranstaltungen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6" name="Picture 2" descr="C:\Users\Remo\Pictures\Krimi\Krimiclub\Bücherbörse\Bücherbörse 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183770" y="955581"/>
            <a:ext cx="2808867" cy="210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 descr="C:\Users\Remo\Pictures\Krimi\Krimiclub\11_11_2011 Anderswelten\DSC_85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39227" y="2525497"/>
            <a:ext cx="1977201" cy="297743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32" y="3302052"/>
            <a:ext cx="3384016" cy="21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911" y="2048666"/>
            <a:ext cx="2157649" cy="27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Kleidung, Person, Menschliches Gesicht, Mann enthält.&#10;&#10;Automatisch generierte Beschreibung">
            <a:extLst>
              <a:ext uri="{FF2B5EF4-FFF2-40B4-BE49-F238E27FC236}">
                <a16:creationId xmlns:a16="http://schemas.microsoft.com/office/drawing/2014/main" id="{08E03B11-D9F7-5B25-62B4-DD4177B483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36" y="836713"/>
            <a:ext cx="301189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 rot="20706961">
            <a:off x="487034" y="884565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52836"/>
            <a:ext cx="33241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Remo\Documents\Krimi\Krimiclub\Spurensuche\Zuger Polizei\Logo transparenz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27810" y="1804112"/>
            <a:ext cx="2261397" cy="868326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63627" y="2169957"/>
            <a:ext cx="2032649" cy="15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Users\Remo\Documents\Krimi\Krimiclub\Spurensuche\Zuger Polizei\Fotos\Verbrecherprofi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6846" y="3933056"/>
            <a:ext cx="2698860" cy="1592806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CEE7D36-856E-B39F-D26F-0A7653DC80EE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Besuch Zuger Polizei Kriminaltechnik 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92132" y="1628799"/>
            <a:ext cx="2372356" cy="20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74BC979-E2BC-5631-BDE8-F776A0EBA6A6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Filmabende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fik 5" descr="Ein Bild, das Kleidung, Person, Mann, Schuhwerk enthält.&#10;&#10;Automatisch generierte Beschreibung">
            <a:extLst>
              <a:ext uri="{FF2B5EF4-FFF2-40B4-BE49-F238E27FC236}">
                <a16:creationId xmlns:a16="http://schemas.microsoft.com/office/drawing/2014/main" id="{DFC18F23-D434-DCA2-7CDF-516CEE0F7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0178"/>
            <a:ext cx="2293862" cy="2243336"/>
          </a:xfrm>
          <a:prstGeom prst="rect">
            <a:avLst/>
          </a:prstGeom>
        </p:spPr>
      </p:pic>
      <p:pic>
        <p:nvPicPr>
          <p:cNvPr id="8" name="Grafik 7" descr="Ein Bild, das Text, Grafikdesign, Grafiken, Screenshot enthält.&#10;&#10;Automatisch generierte Beschreibung">
            <a:extLst>
              <a:ext uri="{FF2B5EF4-FFF2-40B4-BE49-F238E27FC236}">
                <a16:creationId xmlns:a16="http://schemas.microsoft.com/office/drawing/2014/main" id="{67CCE022-C7BA-0E33-8E95-D6588A18C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>
          <a:xfrm>
            <a:off x="2858481" y="4508522"/>
            <a:ext cx="5112568" cy="1073440"/>
          </a:xfrm>
          <a:prstGeom prst="rect">
            <a:avLst/>
          </a:prstGeom>
        </p:spPr>
      </p:pic>
      <p:pic>
        <p:nvPicPr>
          <p:cNvPr id="10" name="Grafik 9" descr="Ein Bild, das Kleidung, Menschliches Gesicht, Person, Mann enthält.&#10;&#10;Automatisch generierte Beschreibung">
            <a:extLst>
              <a:ext uri="{FF2B5EF4-FFF2-40B4-BE49-F238E27FC236}">
                <a16:creationId xmlns:a16="http://schemas.microsoft.com/office/drawing/2014/main" id="{6AFB397D-C51B-8675-3E14-E80697532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56" y="865880"/>
            <a:ext cx="3617175" cy="1929160"/>
          </a:xfrm>
          <a:prstGeom prst="rect">
            <a:avLst/>
          </a:prstGeom>
        </p:spPr>
      </p:pic>
      <p:pic>
        <p:nvPicPr>
          <p:cNvPr id="11" name="Bild 1" descr="Bildergebnis für goldfinger">
            <a:extLst>
              <a:ext uri="{FF2B5EF4-FFF2-40B4-BE49-F238E27FC236}">
                <a16:creationId xmlns:a16="http://schemas.microsoft.com/office/drawing/2014/main" id="{A4066CAA-8047-7339-CE52-F1D31E13E3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5341" y="600692"/>
            <a:ext cx="2506223" cy="174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E79E329-0080-411E-3B25-A47FE5283B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41"/>
          <a:stretch/>
        </p:blipFill>
        <p:spPr>
          <a:xfrm>
            <a:off x="3060958" y="2853746"/>
            <a:ext cx="2949260" cy="1596070"/>
          </a:xfrm>
          <a:prstGeom prst="rect">
            <a:avLst/>
          </a:prstGeom>
        </p:spPr>
      </p:pic>
      <p:pic>
        <p:nvPicPr>
          <p:cNvPr id="2" name="irc_mi">
            <a:extLst>
              <a:ext uri="{FF2B5EF4-FFF2-40B4-BE49-F238E27FC236}">
                <a16:creationId xmlns:a16="http://schemas.microsoft.com/office/drawing/2014/main" id="{FB0EB084-E8E4-2313-B38C-2EC856B393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2951" y="3068960"/>
            <a:ext cx="15163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0CBDFCDF-B853-94D9-1B92-4C6BF1AC44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6939" y="2430234"/>
            <a:ext cx="13430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59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74BC979-E2BC-5631-BDE8-F776A0EBA6A6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Krimiclub in Zahlen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E99191-ADC8-403A-2BA5-A1C4EF71DA1E}"/>
              </a:ext>
            </a:extLst>
          </p:cNvPr>
          <p:cNvSpPr txBox="1"/>
          <p:nvPr/>
        </p:nvSpPr>
        <p:spPr>
          <a:xfrm>
            <a:off x="1043608" y="147340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Franklin Gothic Book" panose="020B0503020102020204" pitchFamily="34" charset="0"/>
              </a:rPr>
              <a:t>Über 200er Clubabende</a:t>
            </a:r>
            <a:endParaRPr lang="de-CH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24F1C8-96C5-2086-CA8D-E665318BE453}"/>
              </a:ext>
            </a:extLst>
          </p:cNvPr>
          <p:cNvSpPr txBox="1"/>
          <p:nvPr/>
        </p:nvSpPr>
        <p:spPr>
          <a:xfrm>
            <a:off x="2123728" y="215720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Franklin Gothic Book" panose="020B0503020102020204" pitchFamily="34" charset="0"/>
              </a:rPr>
              <a:t>20 gemeinsame Buchlesungen</a:t>
            </a:r>
            <a:endParaRPr lang="de-CH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77A677-52EE-B322-AAC5-88B833966E4A}"/>
              </a:ext>
            </a:extLst>
          </p:cNvPr>
          <p:cNvSpPr txBox="1"/>
          <p:nvPr/>
        </p:nvSpPr>
        <p:spPr>
          <a:xfrm>
            <a:off x="3401870" y="2785123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Franklin Gothic Book" panose="020B0503020102020204" pitchFamily="34" charset="0"/>
              </a:rPr>
              <a:t>12 Filmabende</a:t>
            </a:r>
            <a:endParaRPr lang="de-CH" b="1" dirty="0">
              <a:latin typeface="Franklin Gothic Book" panose="020B05030201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0FF98D-D704-5DB1-C28C-C3859F66FE17}"/>
              </a:ext>
            </a:extLst>
          </p:cNvPr>
          <p:cNvSpPr txBox="1"/>
          <p:nvPr/>
        </p:nvSpPr>
        <p:spPr>
          <a:xfrm>
            <a:off x="4139952" y="349580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Franklin Gothic Book" panose="020B0503020102020204" pitchFamily="34" charset="0"/>
              </a:rPr>
              <a:t>über 60 Themenabende</a:t>
            </a:r>
            <a:endParaRPr lang="de-CH" b="1" dirty="0">
              <a:latin typeface="Franklin Gothic Book" panose="020B05030201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A7B0B6-F616-E33A-3404-FF9465D5883F}"/>
              </a:ext>
            </a:extLst>
          </p:cNvPr>
          <p:cNvSpPr txBox="1"/>
          <p:nvPr/>
        </p:nvSpPr>
        <p:spPr>
          <a:xfrm>
            <a:off x="5076056" y="4246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latin typeface="Franklin Gothic Book" panose="020B0503020102020204" pitchFamily="34" charset="0"/>
              </a:rPr>
              <a:t>was kommt noch? </a:t>
            </a:r>
            <a:endParaRPr lang="de-CH" b="1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8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80" y="1194099"/>
            <a:ext cx="4526436" cy="380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2013" y="944520"/>
            <a:ext cx="3410985" cy="25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26074">
            <a:off x="4660409" y="3174102"/>
            <a:ext cx="3794194" cy="175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 rot="20706961">
            <a:off x="6860469" y="805636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69887C-D4F0-E9BD-2132-E4C5BAE4E8E1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alles begann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DAD98AE-9181-DA90-62F4-16C9E79E48B8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 err="1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Themenabenden“Spurensuche</a:t>
            </a:r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9DAF14-3A11-24E0-62BD-718F851BF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970" y="1526366"/>
            <a:ext cx="1484784" cy="11135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ECC92A-EBCA-A681-0E8F-CAAEEDCD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0" y="3113393"/>
            <a:ext cx="1728192" cy="18381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193B819-FFAB-EC19-BB4E-085754155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20" y="1096549"/>
            <a:ext cx="1306715" cy="17801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FB7CEB3-7151-D292-3AB6-B3B75FF28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95" y="1241935"/>
            <a:ext cx="1338770" cy="232945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F3D1488-643D-88B4-CDF9-A0836CE28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14" y="1096549"/>
            <a:ext cx="1763836" cy="180182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1F96075-7A11-096D-ECE6-90683AC2BA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26" y="2989280"/>
            <a:ext cx="1964468" cy="147335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8F3D6A9-8C16-6D89-89BA-9B35B1410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9" y="3517706"/>
            <a:ext cx="1763836" cy="14964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C66A33-CB21-D943-444B-23A76408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48" y="2419065"/>
            <a:ext cx="1728191" cy="1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11D577-D808-4FFC-6037-123BC3D68C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40" y="3861087"/>
            <a:ext cx="2223023" cy="14733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" name="Rechteck 14"/>
          <p:cNvSpPr/>
          <p:nvPr/>
        </p:nvSpPr>
        <p:spPr>
          <a:xfrm rot="20706961">
            <a:off x="487034" y="884565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2050" name="Picture 2" descr="C:\Users\Remo\Pictures\Krimi\Krimiclub\Marek\IMG_0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203" y="1872033"/>
            <a:ext cx="4056451" cy="304233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8156" y="663581"/>
            <a:ext cx="4345672" cy="43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Remo\Pictures\Krimi\Krimiclub\Marek\IMG_0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7391" y="2367895"/>
            <a:ext cx="2044824" cy="2726432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8969DCC-E0FA-3A25-6D4A-413730712B3D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Marek Krajewski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DAD98AE-9181-DA90-62F4-16C9E79E48B8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Autorenporträts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F75C32-B0F5-DA31-F865-8EB4D8A5E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0760"/>
            <a:ext cx="2715768" cy="180746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9A60487-ED73-192F-65AC-014C4779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16" y="3205695"/>
            <a:ext cx="2400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">
            <a:extLst>
              <a:ext uri="{FF2B5EF4-FFF2-40B4-BE49-F238E27FC236}">
                <a16:creationId xmlns:a16="http://schemas.microsoft.com/office/drawing/2014/main" id="{E359687C-77F3-29A7-FDB0-E1428D13BD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777" y="3058261"/>
            <a:ext cx="1590675" cy="206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DA4429B-D61C-D2FD-718A-BFD8E44F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39" y="1023406"/>
            <a:ext cx="1846262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">
            <a:extLst>
              <a:ext uri="{FF2B5EF4-FFF2-40B4-BE49-F238E27FC236}">
                <a16:creationId xmlns:a16="http://schemas.microsoft.com/office/drawing/2014/main" id="{C9298FCE-75B1-9EE5-DB1A-EBDC956C4DC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839" y="1023406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928F438-95F9-8F7F-F974-4101F2491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2" y="3073136"/>
            <a:ext cx="1336147" cy="190420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4A6445A-9D68-DB84-8A12-561EE2F2F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55" y="3198395"/>
            <a:ext cx="1865376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8" name="Picture 4" descr="C:\Users\Remo\Pictures\Krimi\Krimiclub\Website\Logo Website\gebastel\unterte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407683"/>
            <a:ext cx="5544616" cy="3794226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 rot="20706961">
            <a:off x="525484" y="1061891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7791EF-F135-820C-DDF9-F443F73FDFB1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 sind online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61C3E8F-9350-C890-FA4E-46F1F6646188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Gemeinsame Buchlesungen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19B7B2-091D-7DBE-F7FA-8AE7A648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06" y="1266091"/>
            <a:ext cx="1224136" cy="202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F09DB7B8-2CB8-5CCF-A4E2-A9E7CA53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24" y="2708920"/>
            <a:ext cx="1558156" cy="247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iger, Mord &amp; Jungfrau' von 'Paul Wittwer' - eBook">
            <a:extLst>
              <a:ext uri="{FF2B5EF4-FFF2-40B4-BE49-F238E27FC236}">
                <a16:creationId xmlns:a16="http://schemas.microsoft.com/office/drawing/2014/main" id="{2C314BD4-0FA9-CCD9-85E1-B179C36F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8" y="1986742"/>
            <a:ext cx="1365284" cy="21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e Spur des Bienenfressers: Kriminalroman : Parkes, Nii, Goridis, Uta:  Amazon.de: Bücher">
            <a:extLst>
              <a:ext uri="{FF2B5EF4-FFF2-40B4-BE49-F238E27FC236}">
                <a16:creationId xmlns:a16="http://schemas.microsoft.com/office/drawing/2014/main" id="{A4131176-6F37-24C3-EE7E-F5E591FA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92" y="1095013"/>
            <a:ext cx="1580268" cy="2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783596512881">
            <a:extLst>
              <a:ext uri="{FF2B5EF4-FFF2-40B4-BE49-F238E27FC236}">
                <a16:creationId xmlns:a16="http://schemas.microsoft.com/office/drawing/2014/main" id="{4F46A4D1-31F8-4CFA-41C3-6E40081F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84" y="3510796"/>
            <a:ext cx="1370291" cy="21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deo Yokoyama, Sabine Roth, Nikolaus Stingl - 64 - Thriller. Ausgezeichnet mit dem Deutschen Krimi-Preis; International 1. Preis 2019">
            <a:extLst>
              <a:ext uri="{FF2B5EF4-FFF2-40B4-BE49-F238E27FC236}">
                <a16:creationId xmlns:a16="http://schemas.microsoft.com/office/drawing/2014/main" id="{D0FCF65E-8C1E-9814-9FFE-FE0022A61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52" y="1593560"/>
            <a:ext cx="1695928" cy="25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1327E8-34CE-2DC7-32E8-51267D6436E7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Maloney Abend mit Roger Graf 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3556358"/>
            <a:ext cx="4720879" cy="20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Remo\Pictures\Krimi\Krimiclub\Philip Maloney\DSC_45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5762" y="1114665"/>
            <a:ext cx="3525702" cy="234169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812473"/>
            <a:ext cx="3496766" cy="29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 rot="20706961">
            <a:off x="487034" y="884565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DAD98AE-9181-DA90-62F4-16C9E79E48B8}"/>
              </a:ext>
            </a:extLst>
          </p:cNvPr>
          <p:cNvSpPr txBox="1"/>
          <p:nvPr/>
        </p:nvSpPr>
        <p:spPr>
          <a:xfrm>
            <a:off x="0" y="255087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>
                <a:effectLst>
                  <a:reflection blurRad="6350" stA="55000" endA="300" endPos="45500" dir="5400000" sy="-100000" algn="bl" rotWithShape="0"/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Lesungen</a:t>
            </a:r>
            <a:endParaRPr lang="de-CH" sz="2400" i="1" dirty="0">
              <a:effectLst>
                <a:reflection blurRad="6350" stA="55000" endA="300" endPos="45500" dir="5400000" sy="-100000" algn="bl" rotWithShape="0"/>
              </a:effectLst>
              <a:latin typeface="Franklin Gothic Demi Cond" panose="020B07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 descr="C:\Users\Remo\Pictures\Krimi\Krimiclub\Ian Rankin\Ian Rankin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353497"/>
            <a:ext cx="2205045" cy="1872208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694" y="2375272"/>
            <a:ext cx="1432655" cy="21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Ein Bild, das Kleidung, Person, Im Haus, Menschliches Gesicht enthält.&#10;&#10;Automatisch generierte Beschreibung">
            <a:extLst>
              <a:ext uri="{FF2B5EF4-FFF2-40B4-BE49-F238E27FC236}">
                <a16:creationId xmlns:a16="http://schemas.microsoft.com/office/drawing/2014/main" id="{EAA52AA3-6431-4308-F36B-8E6AE9A69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549" y="1070509"/>
            <a:ext cx="2107456" cy="19586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9BFD4E-3C89-E9FF-0552-6F56B1F07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82868"/>
            <a:ext cx="2369987" cy="1776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1A6484-BE04-940B-5CEF-1990DACD6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3" y="2811940"/>
            <a:ext cx="1719711" cy="19168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64124E-A57F-29D5-E989-E5F12E8209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6" t="28245" r="20175"/>
          <a:stretch/>
        </p:blipFill>
        <p:spPr>
          <a:xfrm>
            <a:off x="4607078" y="3348371"/>
            <a:ext cx="1944216" cy="23200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5397DC-4125-82C7-7F56-F558D6786E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39" y="839418"/>
            <a:ext cx="2195488" cy="17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CFCB52F617AE49AAE1C74CD10679AC" ma:contentTypeVersion="14" ma:contentTypeDescription="Ein neues Dokument erstellen." ma:contentTypeScope="" ma:versionID="763f6345b5ad4222f0f146f7d078fd77">
  <xsd:schema xmlns:xsd="http://www.w3.org/2001/XMLSchema" xmlns:xs="http://www.w3.org/2001/XMLSchema" xmlns:p="http://schemas.microsoft.com/office/2006/metadata/properties" xmlns:ns3="cc2732f7-2439-4b2c-95fc-8f9d9dc21efd" xmlns:ns4="92da0934-c133-4e09-b6ca-c59271938581" targetNamespace="http://schemas.microsoft.com/office/2006/metadata/properties" ma:root="true" ma:fieldsID="72070cd8a28259436c70b5c7e3788dc0" ns3:_="" ns4:_="">
    <xsd:import namespace="cc2732f7-2439-4b2c-95fc-8f9d9dc21efd"/>
    <xsd:import namespace="92da0934-c133-4e09-b6ca-c592719385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732f7-2439-4b2c-95fc-8f9d9dc21e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a0934-c133-4e09-b6ca-c59271938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da0934-c133-4e09-b6ca-c59271938581" xsi:nil="true"/>
  </documentManagement>
</p:properties>
</file>

<file path=customXml/itemProps1.xml><?xml version="1.0" encoding="utf-8"?>
<ds:datastoreItem xmlns:ds="http://schemas.openxmlformats.org/officeDocument/2006/customXml" ds:itemID="{BC13F418-1DE1-4391-AAE3-B8B674EF1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732f7-2439-4b2c-95fc-8f9d9dc21efd"/>
    <ds:schemaRef ds:uri="92da0934-c133-4e09-b6ca-c59271938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03051-32B3-447F-A3E8-4C12F11D8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991F3-6A14-445E-AF59-C10C1563A8D5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92da0934-c133-4e09-b6ca-c5927193858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c2732f7-2439-4b2c-95fc-8f9d9dc21e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Bildschirmpräsentation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Franklin Gothic Book</vt:lpstr>
      <vt:lpstr>Franklin Gothic Demi Cond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Remo</dc:creator>
  <cp:lastModifiedBy>Remo Ugolini | Willers</cp:lastModifiedBy>
  <cp:revision>89</cp:revision>
  <dcterms:created xsi:type="dcterms:W3CDTF">2019-03-24T07:19:56Z</dcterms:created>
  <dcterms:modified xsi:type="dcterms:W3CDTF">2024-07-29T19:35:02Z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0x01010016CFCB52F617AE49AAE1C74CD10679AC</vt:lpwstr>
  </property>
</Properties>
</file>